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2124075" y="6381750"/>
            <a:ext cx="2130425" cy="341313"/>
          </a:xfrm>
          <a:noFill/>
        </p:spPr>
        <p:txBody>
          <a:bodyPr/>
          <a:lstStyle/>
          <a:p>
            <a:fld id="{0547F781-0AA7-41E8-A229-BCAFFD799885}" type="datetime1">
              <a:rPr lang="lv-LV">
                <a:latin typeface="Times New Roman" pitchFamily="18" charset="0"/>
                <a:cs typeface="Times New Roman" pitchFamily="18" charset="0"/>
              </a:rPr>
              <a:pPr/>
              <a:t>2011.05.05.</a:t>
            </a:fld>
            <a:r>
              <a:rPr lang="lv-LV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800">
                <a:latin typeface="Liberty TL" pitchFamily="66" charset="0"/>
              </a:rPr>
              <a:t>Stella Kursīte</a:t>
            </a:r>
            <a:endParaRPr lang="lv-LV" sz="1800"/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4919F9-8253-4A50-A9CE-A41BF15ECFE8}" type="slidenum">
              <a:rPr lang="lv-LV"/>
              <a:pPr/>
              <a:t>1</a:t>
            </a:fld>
            <a:endParaRPr lang="lv-LV"/>
          </a:p>
        </p:txBody>
      </p:sp>
      <p:sp>
        <p:nvSpPr>
          <p:cNvPr id="6451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>
                <a:latin typeface="Times New Roman" pitchFamily="18" charset="0"/>
              </a:rPr>
              <a:t>Darba Rezultāti</a:t>
            </a:r>
          </a:p>
        </p:txBody>
      </p:sp>
      <p:sp>
        <p:nvSpPr>
          <p:cNvPr id="64517" name="Rectangle 25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sz="2400" b="1" smtClean="0">
                <a:latin typeface="Times New Roman" pitchFamily="18" charset="0"/>
              </a:rPr>
              <a:t>Ziemeļu rajonā</a:t>
            </a:r>
            <a:r>
              <a:rPr lang="lv-LV" sz="2400" smtClean="0">
                <a:latin typeface="Times New Roman" pitchFamily="18" charset="0"/>
              </a:rPr>
              <a:t> apsekoti 10 dižozoli, no tiem valsts nozīmes statusu sasniedzis tikai viens 1.ozols Duntes ielā, tā apkārtmērs </a:t>
            </a:r>
            <a:r>
              <a:rPr lang="lv-LV" sz="2400" b="1" smtClean="0">
                <a:latin typeface="Times New Roman" pitchFamily="18" charset="0"/>
                <a:cs typeface="Times New Roman" pitchFamily="18" charset="0"/>
              </a:rPr>
              <a:t>5,90</a:t>
            </a:r>
            <a:r>
              <a:rPr lang="lv-LV" sz="2400" smtClean="0">
                <a:latin typeface="Times New Roman" pitchFamily="18" charset="0"/>
                <a:cs typeface="Times New Roman" pitchFamily="18" charset="0"/>
              </a:rPr>
              <a:t> m</a:t>
            </a:r>
            <a:endParaRPr lang="lv-LV" sz="240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lv-LV" sz="240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lv-LV" sz="2000" smtClean="0">
              <a:latin typeface="Times New Roman" pitchFamily="18" charset="0"/>
            </a:endParaRPr>
          </a:p>
        </p:txBody>
      </p:sp>
      <p:sp>
        <p:nvSpPr>
          <p:cNvPr id="64518" name="Rectangle 25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lv-LV" sz="2400" smtClean="0"/>
          </a:p>
        </p:txBody>
      </p:sp>
      <p:pic>
        <p:nvPicPr>
          <p:cNvPr id="64519" name="Picture 252" descr="DSC004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113"/>
            <a:ext cx="4572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254" descr="561px-Riga_Ziemelu_rajons_kar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0"/>
            <a:ext cx="20161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2B20B83-51CE-4B87-896B-30B06E712E74}" type="datetime1">
              <a:rPr lang="lv-LV"/>
              <a:pPr/>
              <a:t>2011.05.05.</a:t>
            </a:fld>
            <a:endParaRPr lang="lv-LV"/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C1DC17-8D41-4097-AE2D-79C5B85A2F89}" type="slidenum">
              <a:rPr lang="lv-LV"/>
              <a:pPr/>
              <a:t>2</a:t>
            </a:fld>
            <a:endParaRPr lang="lv-LV"/>
          </a:p>
        </p:txBody>
      </p:sp>
      <p:sp>
        <p:nvSpPr>
          <p:cNvPr id="6554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000" b="0" smtClean="0">
                <a:latin typeface="Times New Roman" pitchFamily="18" charset="0"/>
              </a:rPr>
              <a:t>Ziemeļu rajonā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z="2600" smtClean="0">
                <a:latin typeface="Times New Roman" pitchFamily="18" charset="0"/>
              </a:rPr>
              <a:t>2. Ozols Duntes iela 12/22.</a:t>
            </a:r>
          </a:p>
          <a:p>
            <a:pPr eaLnBrk="1" hangingPunct="1">
              <a:buFont typeface="Wingdings" pitchFamily="2" charset="2"/>
              <a:buNone/>
            </a:pPr>
            <a:r>
              <a:rPr lang="lv-LV" sz="2600" smtClean="0">
                <a:latin typeface="Times New Roman" pitchFamily="18" charset="0"/>
              </a:rPr>
              <a:t> Apk.m.:</a:t>
            </a:r>
            <a:r>
              <a:rPr lang="lv-LV" sz="2600" b="1" smtClean="0">
                <a:latin typeface="Times New Roman" pitchFamily="18" charset="0"/>
              </a:rPr>
              <a:t> </a:t>
            </a:r>
            <a:r>
              <a:rPr lang="lv-LV" sz="2600" smtClean="0">
                <a:latin typeface="Times New Roman" pitchFamily="18" charset="0"/>
              </a:rPr>
              <a:t>4,62 m.</a:t>
            </a:r>
            <a:r>
              <a:rPr lang="lv-LV" smtClean="0"/>
              <a:t> </a:t>
            </a:r>
          </a:p>
        </p:txBody>
      </p:sp>
      <p:pic>
        <p:nvPicPr>
          <p:cNvPr id="65542" name="Picture 4" descr="DSC004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2781300"/>
            <a:ext cx="57435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298C30-A617-416C-87B7-AE604BA8C871}" type="datetime1">
              <a:rPr lang="lv-LV"/>
              <a:pPr/>
              <a:t>2011.05.05.</a:t>
            </a:fld>
            <a:endParaRPr lang="lv-LV"/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D1FC5F-B048-42F5-AC55-3330AAAE97F7}" type="slidenum">
              <a:rPr lang="lv-LV"/>
              <a:pPr/>
              <a:t>3</a:t>
            </a:fld>
            <a:endParaRPr lang="lv-LV"/>
          </a:p>
        </p:txBody>
      </p:sp>
      <p:sp>
        <p:nvSpPr>
          <p:cNvPr id="6656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000" b="0" smtClean="0">
                <a:latin typeface="Times New Roman" pitchFamily="18" charset="0"/>
              </a:rPr>
              <a:t>Ziemeļu rajonā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z="2600" smtClean="0">
                <a:latin typeface="Times New Roman" pitchFamily="18" charset="0"/>
              </a:rPr>
              <a:t>3. Ozols Tvaika ielā 2. Apk.m.:</a:t>
            </a:r>
            <a:r>
              <a:rPr lang="lv-LV" sz="2600" b="1" smtClean="0">
                <a:latin typeface="Times New Roman" pitchFamily="18" charset="0"/>
              </a:rPr>
              <a:t> </a:t>
            </a:r>
            <a:r>
              <a:rPr lang="lv-LV" sz="2600" smtClean="0">
                <a:latin typeface="Times New Roman" pitchFamily="18" charset="0"/>
              </a:rPr>
              <a:t>3,80 m.</a:t>
            </a:r>
            <a:r>
              <a:rPr lang="lv-LV" smtClean="0"/>
              <a:t>  </a:t>
            </a:r>
          </a:p>
          <a:p>
            <a:pPr eaLnBrk="1" hangingPunct="1"/>
            <a:r>
              <a:rPr lang="lv-LV" sz="2600" smtClean="0">
                <a:latin typeface="Times New Roman" pitchFamily="18" charset="0"/>
              </a:rPr>
              <a:t>Parkā (otrs) 4. ozols 3,65 m.</a:t>
            </a:r>
            <a:endParaRPr lang="lv-LV" sz="2600" b="1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lv-LV" b="1" smtClean="0"/>
          </a:p>
        </p:txBody>
      </p:sp>
      <p:pic>
        <p:nvPicPr>
          <p:cNvPr id="66566" name="Picture 4" descr="DSC00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429000"/>
            <a:ext cx="361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5" descr="DSC004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5" y="2852738"/>
            <a:ext cx="39338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835150" y="6237288"/>
            <a:ext cx="2130425" cy="474662"/>
          </a:xfrm>
          <a:noFill/>
        </p:spPr>
        <p:txBody>
          <a:bodyPr/>
          <a:lstStyle/>
          <a:p>
            <a:fld id="{DA831D86-C304-4873-BC6D-CF587D36C7FC}" type="datetime1">
              <a:rPr lang="lv-LV">
                <a:latin typeface="Times New Roman" pitchFamily="18" charset="0"/>
                <a:cs typeface="Times New Roman" pitchFamily="18" charset="0"/>
              </a:rPr>
              <a:pPr/>
              <a:t>2011.05.05.</a:t>
            </a:fld>
            <a:r>
              <a:rPr lang="lv-LV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800">
                <a:latin typeface="Liberty TL" pitchFamily="66" charset="0"/>
              </a:rPr>
              <a:t>Stella Kursīte</a:t>
            </a:r>
            <a:endParaRPr lang="lv-LV" sz="1800"/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E9D680-9139-45B4-B3C5-A01A317822DF}" type="slidenum">
              <a:rPr lang="lv-LV"/>
              <a:pPr/>
              <a:t>4</a:t>
            </a:fld>
            <a:endParaRPr lang="lv-LV"/>
          </a:p>
        </p:txBody>
      </p:sp>
      <p:sp>
        <p:nvSpPr>
          <p:cNvPr id="6758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000" b="0" smtClean="0">
                <a:latin typeface="Times New Roman" pitchFamily="18" charset="0"/>
              </a:rPr>
              <a:t>Ziemeļu rajonā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z="2600" smtClean="0">
                <a:latin typeface="Times New Roman" pitchFamily="18" charset="0"/>
              </a:rPr>
              <a:t>5. Ozols parkā starp </a:t>
            </a:r>
          </a:p>
          <a:p>
            <a:pPr eaLnBrk="1" hangingPunct="1">
              <a:buFont typeface="Wingdings" pitchFamily="2" charset="2"/>
              <a:buNone/>
            </a:pPr>
            <a:r>
              <a:rPr lang="lv-LV" sz="2600" smtClean="0">
                <a:latin typeface="Times New Roman" pitchFamily="18" charset="0"/>
              </a:rPr>
              <a:t>Ozolu un Duntes ielu.</a:t>
            </a:r>
          </a:p>
          <a:p>
            <a:pPr eaLnBrk="1" hangingPunct="1">
              <a:buFont typeface="Wingdings" pitchFamily="2" charset="2"/>
              <a:buNone/>
            </a:pPr>
            <a:r>
              <a:rPr lang="lv-LV" sz="2600" smtClean="0">
                <a:latin typeface="Times New Roman" pitchFamily="18" charset="0"/>
              </a:rPr>
              <a:t>Apk.mērs:</a:t>
            </a:r>
            <a:r>
              <a:rPr lang="lv-LV" sz="2600" b="1" smtClean="0">
                <a:latin typeface="Times New Roman" pitchFamily="18" charset="0"/>
              </a:rPr>
              <a:t> </a:t>
            </a:r>
            <a:r>
              <a:rPr lang="lv-LV" sz="2600" smtClean="0">
                <a:latin typeface="Times New Roman" pitchFamily="18" charset="0"/>
              </a:rPr>
              <a:t>3,85 m.</a:t>
            </a:r>
            <a:r>
              <a:rPr lang="lv-LV" smtClean="0"/>
              <a:t>  </a:t>
            </a:r>
          </a:p>
        </p:txBody>
      </p:sp>
      <p:pic>
        <p:nvPicPr>
          <p:cNvPr id="67590" name="Picture 4" descr="DSC00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941513"/>
            <a:ext cx="4643437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908175" y="6308725"/>
            <a:ext cx="2130425" cy="403225"/>
          </a:xfrm>
          <a:noFill/>
        </p:spPr>
        <p:txBody>
          <a:bodyPr/>
          <a:lstStyle/>
          <a:p>
            <a:fld id="{2B23D8BD-2DE2-489E-B43E-9627CA5415B3}" type="datetime1">
              <a:rPr lang="lv-LV">
                <a:latin typeface="Times New Roman" pitchFamily="18" charset="0"/>
                <a:cs typeface="Times New Roman" pitchFamily="18" charset="0"/>
              </a:rPr>
              <a:pPr/>
              <a:t>2011.05.05.</a:t>
            </a:fld>
            <a:r>
              <a:rPr lang="lv-LV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800">
                <a:latin typeface="Liberty TL" pitchFamily="66" charset="0"/>
              </a:rPr>
              <a:t>Stella Kursīte</a:t>
            </a:r>
            <a:endParaRPr lang="lv-LV" sz="1800"/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1480E-2765-4F45-9A92-99ACFF366DA9}" type="slidenum">
              <a:rPr lang="lv-LV"/>
              <a:pPr/>
              <a:t>5</a:t>
            </a:fld>
            <a:endParaRPr lang="lv-LV"/>
          </a:p>
        </p:txBody>
      </p:sp>
      <p:sp>
        <p:nvSpPr>
          <p:cNvPr id="6861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000" b="0" smtClean="0">
                <a:latin typeface="Times New Roman" pitchFamily="18" charset="0"/>
              </a:rPr>
              <a:t>Ziemeļu rajonā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z="2600" smtClean="0">
                <a:latin typeface="Times New Roman" pitchFamily="18" charset="0"/>
              </a:rPr>
              <a:t>6. Ozols Duntes ielā 28. </a:t>
            </a:r>
          </a:p>
          <a:p>
            <a:pPr eaLnBrk="1" hangingPunct="1">
              <a:buFont typeface="Wingdings" pitchFamily="2" charset="2"/>
              <a:buNone/>
            </a:pPr>
            <a:r>
              <a:rPr lang="lv-LV" sz="2600" smtClean="0">
                <a:latin typeface="Times New Roman" pitchFamily="18" charset="0"/>
              </a:rPr>
              <a:t>Apk.mērs:</a:t>
            </a:r>
            <a:r>
              <a:rPr lang="lv-LV" sz="2600" b="1" smtClean="0">
                <a:latin typeface="Times New Roman" pitchFamily="18" charset="0"/>
              </a:rPr>
              <a:t> </a:t>
            </a:r>
            <a:r>
              <a:rPr lang="lv-LV" sz="2600" smtClean="0">
                <a:latin typeface="Times New Roman" pitchFamily="18" charset="0"/>
              </a:rPr>
              <a:t>4,03 m.</a:t>
            </a:r>
            <a:r>
              <a:rPr lang="lv-LV" smtClean="0"/>
              <a:t>  </a:t>
            </a:r>
          </a:p>
        </p:txBody>
      </p:sp>
      <p:pic>
        <p:nvPicPr>
          <p:cNvPr id="68614" name="Picture 4" descr="DSC00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88913"/>
            <a:ext cx="4716462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438400" y="6308725"/>
            <a:ext cx="2130425" cy="414338"/>
          </a:xfrm>
          <a:noFill/>
        </p:spPr>
        <p:txBody>
          <a:bodyPr/>
          <a:lstStyle/>
          <a:p>
            <a:fld id="{EB04DCEC-8522-4461-B427-F3FC24AF89D4}" type="datetime1">
              <a:rPr lang="lv-LV">
                <a:latin typeface="Times New Roman" pitchFamily="18" charset="0"/>
                <a:cs typeface="Times New Roman" pitchFamily="18" charset="0"/>
              </a:rPr>
              <a:pPr/>
              <a:t>2011.05.05.</a:t>
            </a:fld>
            <a:r>
              <a:rPr lang="lv-LV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800">
                <a:latin typeface="Liberty TL" pitchFamily="66" charset="0"/>
              </a:rPr>
              <a:t>Stella Kursīte</a:t>
            </a:r>
            <a:endParaRPr lang="lv-LV" sz="1800"/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40C319-C227-47BE-85AE-AC2AA4CB8908}" type="slidenum">
              <a:rPr lang="lv-LV"/>
              <a:pPr/>
              <a:t>6</a:t>
            </a:fld>
            <a:endParaRPr lang="lv-LV"/>
          </a:p>
        </p:txBody>
      </p:sp>
      <p:sp>
        <p:nvSpPr>
          <p:cNvPr id="6963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000" b="0" smtClean="0">
                <a:latin typeface="Times New Roman" pitchFamily="18" charset="0"/>
              </a:rPr>
              <a:t>Rīgā Ziemeļu rajonā</a:t>
            </a:r>
            <a:r>
              <a:rPr lang="lv-LV" smtClean="0"/>
              <a:t> </a:t>
            </a:r>
          </a:p>
        </p:txBody>
      </p:sp>
      <p:sp>
        <p:nvSpPr>
          <p:cNvPr id="69637" name="Rectangle 14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lv-LV" sz="2600" smtClean="0">
                <a:latin typeface="Times New Roman" pitchFamily="18" charset="0"/>
              </a:rPr>
              <a:t>7. Ozols Ezermalas iela 28/2,</a:t>
            </a:r>
          </a:p>
          <a:p>
            <a:pPr eaLnBrk="1" hangingPunct="1">
              <a:buFont typeface="Wingdings" pitchFamily="2" charset="2"/>
              <a:buNone/>
            </a:pPr>
            <a:r>
              <a:rPr lang="lv-LV" sz="2600" smtClean="0">
                <a:latin typeface="Times New Roman" pitchFamily="18" charset="0"/>
              </a:rPr>
              <a:t>apk.m.: 4, 87 m.</a:t>
            </a:r>
            <a:r>
              <a:rPr lang="lv-LV" sz="2600" smtClean="0"/>
              <a:t> </a:t>
            </a:r>
            <a:r>
              <a:rPr lang="lv-LV" sz="2600" smtClean="0">
                <a:latin typeface="Times New Roman" pitchFamily="18" charset="0"/>
              </a:rPr>
              <a:t>  </a:t>
            </a:r>
          </a:p>
        </p:txBody>
      </p:sp>
      <p:pic>
        <p:nvPicPr>
          <p:cNvPr id="69638" name="Picture 150" descr="DSC004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349500"/>
            <a:ext cx="35290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438400" y="6308725"/>
            <a:ext cx="2130425" cy="414338"/>
          </a:xfrm>
          <a:noFill/>
        </p:spPr>
        <p:txBody>
          <a:bodyPr/>
          <a:lstStyle/>
          <a:p>
            <a:fld id="{EADE146E-C243-463E-A9C8-3C9F45057EEE}" type="datetime1">
              <a:rPr lang="lv-LV">
                <a:latin typeface="Times New Roman" pitchFamily="18" charset="0"/>
                <a:cs typeface="Times New Roman" pitchFamily="18" charset="0"/>
              </a:rPr>
              <a:pPr/>
              <a:t>2011.05.05.</a:t>
            </a:fld>
            <a:r>
              <a:rPr lang="lv-LV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800">
                <a:latin typeface="Liberty TL" pitchFamily="66" charset="0"/>
              </a:rPr>
              <a:t>Stella Kursīte</a:t>
            </a:r>
            <a:endParaRPr lang="lv-LV" sz="1800"/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6CDA4-5BA4-4DA4-B1F6-989651E04641}" type="slidenum">
              <a:rPr lang="lv-LV"/>
              <a:pPr/>
              <a:t>7</a:t>
            </a:fld>
            <a:endParaRPr lang="lv-LV"/>
          </a:p>
        </p:txBody>
      </p:sp>
      <p:sp>
        <p:nvSpPr>
          <p:cNvPr id="706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000" b="0" smtClean="0">
                <a:latin typeface="Times New Roman" pitchFamily="18" charset="0"/>
              </a:rPr>
              <a:t>Rīgā Ziemeļu rajonā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z="2600" smtClean="0">
                <a:latin typeface="Times New Roman" pitchFamily="18" charset="0"/>
              </a:rPr>
              <a:t>8. Ozols Ezermalas iela 28/2, </a:t>
            </a:r>
          </a:p>
          <a:p>
            <a:pPr eaLnBrk="1" hangingPunct="1">
              <a:buFont typeface="Wingdings" pitchFamily="2" charset="2"/>
              <a:buNone/>
            </a:pPr>
            <a:r>
              <a:rPr lang="lv-LV" sz="2600" smtClean="0">
                <a:latin typeface="Times New Roman" pitchFamily="18" charset="0"/>
              </a:rPr>
              <a:t>apk.m.: 3, 90</a:t>
            </a:r>
            <a:r>
              <a:rPr lang="lv-LV" sz="2600" smtClean="0"/>
              <a:t> </a:t>
            </a:r>
            <a:r>
              <a:rPr lang="lv-LV" sz="2600" smtClean="0">
                <a:latin typeface="Times New Roman" pitchFamily="18" charset="0"/>
              </a:rPr>
              <a:t>m.</a:t>
            </a:r>
            <a:r>
              <a:rPr lang="lv-LV" sz="3000" smtClean="0"/>
              <a:t> </a:t>
            </a:r>
          </a:p>
        </p:txBody>
      </p:sp>
      <p:pic>
        <p:nvPicPr>
          <p:cNvPr id="70662" name="Picture 4" descr="DSC00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916113"/>
            <a:ext cx="3816350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438400" y="6308725"/>
            <a:ext cx="2130425" cy="414338"/>
          </a:xfrm>
          <a:noFill/>
        </p:spPr>
        <p:txBody>
          <a:bodyPr/>
          <a:lstStyle/>
          <a:p>
            <a:fld id="{61B95659-B5A1-4FDE-82C3-AE86FF82221C}" type="datetime1">
              <a:rPr lang="lv-LV">
                <a:latin typeface="Times New Roman" pitchFamily="18" charset="0"/>
                <a:cs typeface="Times New Roman" pitchFamily="18" charset="0"/>
              </a:rPr>
              <a:pPr/>
              <a:t>2011.05.05.</a:t>
            </a:fld>
            <a:r>
              <a:rPr lang="lv-LV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800">
                <a:latin typeface="Liberty TL" pitchFamily="66" charset="0"/>
              </a:rPr>
              <a:t>Stella Kursīte</a:t>
            </a:r>
            <a:endParaRPr lang="lv-LV" sz="1800"/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CACB0C-2057-4B83-BCF2-23CBE27FEDA3}" type="slidenum">
              <a:rPr lang="lv-LV"/>
              <a:pPr/>
              <a:t>8</a:t>
            </a:fld>
            <a:endParaRPr lang="lv-LV"/>
          </a:p>
        </p:txBody>
      </p:sp>
      <p:sp>
        <p:nvSpPr>
          <p:cNvPr id="7168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000" b="0" smtClean="0">
                <a:latin typeface="Times New Roman" pitchFamily="18" charset="0"/>
              </a:rPr>
              <a:t>Rīgā Ziemeļu rajonā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z="2600" smtClean="0">
                <a:latin typeface="Times New Roman" pitchFamily="18" charset="0"/>
              </a:rPr>
              <a:t>9.</a:t>
            </a:r>
            <a:r>
              <a:rPr lang="lv-LV" sz="2600" smtClean="0"/>
              <a:t> </a:t>
            </a:r>
            <a:r>
              <a:rPr lang="lv-LV" sz="2600" smtClean="0">
                <a:latin typeface="Times New Roman" pitchFamily="18" charset="0"/>
              </a:rPr>
              <a:t>Ozols Ezermalas iela 28/2, </a:t>
            </a:r>
          </a:p>
          <a:p>
            <a:pPr eaLnBrk="1" hangingPunct="1">
              <a:buFont typeface="Wingdings" pitchFamily="2" charset="2"/>
              <a:buNone/>
            </a:pPr>
            <a:r>
              <a:rPr lang="lv-LV" sz="2600" smtClean="0">
                <a:latin typeface="Times New Roman" pitchFamily="18" charset="0"/>
              </a:rPr>
              <a:t>apk.m.: 3, 98m.</a:t>
            </a:r>
            <a:r>
              <a:rPr lang="lv-LV" smtClean="0"/>
              <a:t> </a:t>
            </a:r>
          </a:p>
        </p:txBody>
      </p:sp>
      <p:pic>
        <p:nvPicPr>
          <p:cNvPr id="71686" name="Picture 4" descr="DSC00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989138"/>
            <a:ext cx="34575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124075" y="6381750"/>
            <a:ext cx="2130425" cy="341313"/>
          </a:xfrm>
          <a:noFill/>
        </p:spPr>
        <p:txBody>
          <a:bodyPr/>
          <a:lstStyle/>
          <a:p>
            <a:fld id="{35094336-BEB2-436C-B996-BADB9FB149F1}" type="datetime1">
              <a:rPr lang="lv-LV">
                <a:latin typeface="Times New Roman" pitchFamily="18" charset="0"/>
                <a:cs typeface="Times New Roman" pitchFamily="18" charset="0"/>
              </a:rPr>
              <a:pPr/>
              <a:t>2011.05.05.</a:t>
            </a:fld>
            <a:r>
              <a:rPr lang="lv-LV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800">
                <a:latin typeface="Liberty TL" pitchFamily="66" charset="0"/>
              </a:rPr>
              <a:t>Stella Kursīte</a:t>
            </a:r>
            <a:endParaRPr lang="lv-LV" sz="1800"/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41D47D-77C9-4C78-A12E-F6669FC30B6F}" type="slidenum">
              <a:rPr lang="lv-LV"/>
              <a:pPr/>
              <a:t>9</a:t>
            </a:fld>
            <a:endParaRPr lang="lv-LV"/>
          </a:p>
        </p:txBody>
      </p:sp>
      <p:sp>
        <p:nvSpPr>
          <p:cNvPr id="7270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000" b="0" smtClean="0">
                <a:latin typeface="Times New Roman" pitchFamily="18" charset="0"/>
              </a:rPr>
              <a:t>Rīgā Ziemeļu rajonā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z="2600" smtClean="0">
                <a:latin typeface="Times New Roman" pitchFamily="18" charset="0"/>
              </a:rPr>
              <a:t>10. Ozols Ezermalas </a:t>
            </a:r>
          </a:p>
          <a:p>
            <a:pPr eaLnBrk="1" hangingPunct="1">
              <a:buFont typeface="Wingdings" pitchFamily="2" charset="2"/>
              <a:buNone/>
            </a:pPr>
            <a:r>
              <a:rPr lang="lv-LV" sz="2600" smtClean="0">
                <a:latin typeface="Times New Roman" pitchFamily="18" charset="0"/>
              </a:rPr>
              <a:t>iela 22/24, apk.m: 4,40 m.</a:t>
            </a:r>
            <a:r>
              <a:rPr lang="lv-LV" smtClean="0"/>
              <a:t> </a:t>
            </a:r>
            <a:endParaRPr lang="lv-LV" sz="26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lv-LV" sz="26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lv-LV" sz="2600" smtClean="0">
              <a:latin typeface="Times New Roman" pitchFamily="18" charset="0"/>
            </a:endParaRPr>
          </a:p>
        </p:txBody>
      </p:sp>
      <p:pic>
        <p:nvPicPr>
          <p:cNvPr id="72710" name="Picture 4" descr="DSC00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844675"/>
            <a:ext cx="45370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Darba Rezultāti</vt:lpstr>
      <vt:lpstr>Ziemeļu rajonā</vt:lpstr>
      <vt:lpstr>Ziemeļu rajonā</vt:lpstr>
      <vt:lpstr>Ziemeļu rajonā</vt:lpstr>
      <vt:lpstr>Ziemeļu rajonā</vt:lpstr>
      <vt:lpstr>Rīgā Ziemeļu rajonā </vt:lpstr>
      <vt:lpstr>Rīgā Ziemeļu rajonā</vt:lpstr>
      <vt:lpstr>Rīgā Ziemeļu rajonā</vt:lpstr>
      <vt:lpstr>Rīgā Ziemeļu rajonā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Darba Rezultāti</dc:title>
  <dc:creator/>
  <cp:lastModifiedBy>XP</cp:lastModifiedBy>
  <cp:revision>1</cp:revision>
  <dcterms:created xsi:type="dcterms:W3CDTF">2006-08-16T00:00:00Z</dcterms:created>
  <dcterms:modified xsi:type="dcterms:W3CDTF">2011-05-05T17:15:30Z</dcterms:modified>
</cp:coreProperties>
</file>