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mail.inbox.lv/horde/imp/view.php?mailbox=INBOX&amp;index=0.4734&amp;array_index=2&amp;id=2&amp;actionID=113&amp;mime=5b5ed6208a34f1cd8144a69191b78a6b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fld id="{10FCD7DC-88D9-439B-99B8-1E109B4174D1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CA01E9-9022-40F7-9F3B-E9E84CF13C43}" type="slidenum">
              <a:rPr lang="lv-LV"/>
              <a:pPr/>
              <a:t>1</a:t>
            </a:fld>
            <a:endParaRPr lang="lv-LV"/>
          </a:p>
        </p:txBody>
      </p:sp>
      <p:sp>
        <p:nvSpPr>
          <p:cNvPr id="3174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lv-LV" sz="3200" b="0" smtClean="0">
                <a:latin typeface="Times New Roman" pitchFamily="18" charset="0"/>
              </a:rPr>
              <a:t/>
            </a:r>
            <a:br>
              <a:rPr lang="lv-LV" sz="3200" b="0" smtClean="0">
                <a:latin typeface="Times New Roman" pitchFamily="18" charset="0"/>
              </a:rPr>
            </a:br>
            <a:r>
              <a:rPr lang="lv-LV" sz="3200" b="0" smtClean="0">
                <a:latin typeface="Times New Roman" pitchFamily="18" charset="0"/>
              </a:rPr>
              <a:t/>
            </a:r>
            <a:br>
              <a:rPr lang="lv-LV" sz="3200" b="0" smtClean="0">
                <a:latin typeface="Times New Roman" pitchFamily="18" charset="0"/>
              </a:rPr>
            </a:br>
            <a:r>
              <a:rPr lang="lv-LV" sz="3200" b="0" smtClean="0">
                <a:latin typeface="Times New Roman" pitchFamily="18" charset="0"/>
              </a:rPr>
              <a:t/>
            </a:r>
            <a:br>
              <a:rPr lang="lv-LV" sz="3200" b="0" smtClean="0">
                <a:latin typeface="Times New Roman" pitchFamily="18" charset="0"/>
              </a:rPr>
            </a:br>
            <a:r>
              <a:rPr lang="lv-LV" b="0" smtClean="0">
                <a:latin typeface="Times New Roman" pitchFamily="18" charset="0"/>
              </a:rPr>
              <a:t/>
            </a:r>
            <a:br>
              <a:rPr lang="lv-LV" b="0" smtClean="0">
                <a:latin typeface="Times New Roman" pitchFamily="18" charset="0"/>
              </a:rPr>
            </a:br>
            <a:r>
              <a:rPr lang="lv-LV" b="0" smtClean="0">
                <a:latin typeface="Times New Roman" pitchFamily="18" charset="0"/>
              </a:rPr>
              <a:t> Rīgā, Centra rajonā 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lv-LV" sz="2600" b="1" smtClean="0">
                <a:latin typeface="Times New Roman" pitchFamily="18" charset="0"/>
              </a:rPr>
              <a:t>Centra rajonā</a:t>
            </a:r>
            <a:r>
              <a:rPr lang="lv-LV" sz="2600" smtClean="0">
                <a:latin typeface="Times New Roman" pitchFamily="18" charset="0"/>
              </a:rPr>
              <a:t> apsekoti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trīs dižozoli, divi no tiem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atrodas Vērmanes dārzā,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bet trešais pie Bastejkalna.</a:t>
            </a:r>
          </a:p>
          <a:p>
            <a:pPr eaLnBrk="1" hangingPunct="1">
              <a:buFont typeface="Wingdings" pitchFamily="2" charset="2"/>
              <a:buNone/>
            </a:pPr>
            <a:endParaRPr lang="lv-LV" sz="31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lv-LV" sz="2400" smtClean="0"/>
          </a:p>
        </p:txBody>
      </p:sp>
      <p:pic>
        <p:nvPicPr>
          <p:cNvPr id="31750" name="Picture 6" descr="Dizkoki Cen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0BEF4E53-19B4-4F7C-9A2B-C14FCB8DD94B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FAAAA7-B6D5-48A9-A44E-59741B889A13}" type="slidenum">
              <a:rPr lang="lv-LV"/>
              <a:pPr/>
              <a:t>10</a:t>
            </a:fld>
            <a:endParaRPr lang="lv-LV"/>
          </a:p>
        </p:txBody>
      </p:sp>
      <p:sp>
        <p:nvSpPr>
          <p:cNvPr id="4096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054975" cy="4379913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6. Ozols Rātsupītes ielā 1.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4,63 m</a:t>
            </a:r>
          </a:p>
        </p:txBody>
      </p:sp>
      <p:pic>
        <p:nvPicPr>
          <p:cNvPr id="40966" name="Picture 4" descr="DSC00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276475"/>
            <a:ext cx="35274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492500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B754F286-DCB0-4FB7-8B63-B0C3092D07B1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326BFA-68C7-44B7-B703-F24559141E2E}" type="slidenum">
              <a:rPr lang="lv-LV"/>
              <a:pPr/>
              <a:t>11</a:t>
            </a:fld>
            <a:endParaRPr lang="lv-LV"/>
          </a:p>
        </p:txBody>
      </p:sp>
      <p:sp>
        <p:nvSpPr>
          <p:cNvPr id="4198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97850" cy="4306888"/>
          </a:xfrm>
        </p:spPr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7. Ozols Spilves ielā 21.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5,05</a:t>
            </a:r>
            <a:r>
              <a:rPr lang="lv-LV" sz="2600" smtClean="0">
                <a:latin typeface="Times New Roman" pitchFamily="18" charset="0"/>
              </a:rPr>
              <a:t> m</a:t>
            </a:r>
            <a:r>
              <a:rPr lang="lv-LV" sz="2400" smtClean="0"/>
              <a:t> </a:t>
            </a:r>
          </a:p>
        </p:txBody>
      </p:sp>
      <p:pic>
        <p:nvPicPr>
          <p:cNvPr id="41990" name="Picture 4" descr="DSC003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2420938"/>
            <a:ext cx="308610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5" descr="Picture 2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357563"/>
            <a:ext cx="33432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A03CE702-B873-4D42-BA27-A2D6EC487C2F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7034B4-079A-4278-A465-9BC9D4E4C994}" type="slidenum">
              <a:rPr lang="lv-LV"/>
              <a:pPr/>
              <a:t>12</a:t>
            </a:fld>
            <a:endParaRPr lang="lv-LV"/>
          </a:p>
        </p:txBody>
      </p:sp>
      <p:sp>
        <p:nvSpPr>
          <p:cNvPr id="4301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054975" cy="4495800"/>
          </a:xfrm>
        </p:spPr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8. Ozols Kalnciema ielā 9.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4,27 m </a:t>
            </a:r>
          </a:p>
        </p:txBody>
      </p:sp>
      <p:pic>
        <p:nvPicPr>
          <p:cNvPr id="43014" name="Picture 4" descr="DSC003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420938"/>
            <a:ext cx="35909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8725D852-3D35-4421-88DB-90E50D29CB89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A63428-34CA-4E8B-A327-4F0BA15F5EB8}" type="slidenum">
              <a:rPr lang="lv-LV"/>
              <a:pPr/>
              <a:t>13</a:t>
            </a:fld>
            <a:endParaRPr lang="lv-LV"/>
          </a:p>
        </p:txBody>
      </p:sp>
      <p:sp>
        <p:nvSpPr>
          <p:cNvPr id="4403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97850" cy="4495800"/>
          </a:xfrm>
        </p:spPr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9. Ozols Kleistu ielā 75.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4,90 m </a:t>
            </a:r>
          </a:p>
        </p:txBody>
      </p:sp>
      <p:pic>
        <p:nvPicPr>
          <p:cNvPr id="44038" name="Picture 4" descr="DSC003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2349500"/>
            <a:ext cx="396081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051050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BB052C9D-D5CE-417E-99D6-F7E21B08B0C3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761C97-2CEF-456D-8219-70C04A34FB28}" type="slidenum">
              <a:rPr lang="lv-LV"/>
              <a:pPr/>
              <a:t>14</a:t>
            </a:fld>
            <a:endParaRPr lang="lv-LV"/>
          </a:p>
        </p:txBody>
      </p:sp>
      <p:sp>
        <p:nvSpPr>
          <p:cNvPr id="4608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97850" cy="4379913"/>
          </a:xfrm>
        </p:spPr>
        <p:txBody>
          <a:bodyPr/>
          <a:lstStyle/>
          <a:p>
            <a:pPr eaLnBrk="1" hangingPunct="1"/>
            <a:r>
              <a:rPr lang="lv-LV" sz="2200" smtClean="0">
                <a:latin typeface="Times New Roman" pitchFamily="18" charset="0"/>
              </a:rPr>
              <a:t>11. Ozols Anniņmuižas parkā,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200" smtClean="0">
                <a:latin typeface="Times New Roman" pitchFamily="18" charset="0"/>
              </a:rPr>
              <a:t>netālu no Jūrmalas gatves.</a:t>
            </a:r>
            <a:r>
              <a:rPr lang="lv-LV" sz="2600" smtClean="0">
                <a:latin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400" smtClean="0">
                <a:latin typeface="Times New Roman" pitchFamily="18" charset="0"/>
              </a:rPr>
              <a:t>Apkārtmērs:</a:t>
            </a:r>
            <a:r>
              <a:rPr lang="lv-LV" sz="2400" b="1" smtClean="0">
                <a:latin typeface="Times New Roman" pitchFamily="18" charset="0"/>
              </a:rPr>
              <a:t> 5 </a:t>
            </a:r>
            <a:r>
              <a:rPr lang="lv-LV" sz="2400" smtClean="0">
                <a:latin typeface="Times New Roman" pitchFamily="18" charset="0"/>
              </a:rPr>
              <a:t>m</a:t>
            </a:r>
            <a:r>
              <a:rPr lang="lv-LV" smtClean="0"/>
              <a:t> </a:t>
            </a:r>
          </a:p>
        </p:txBody>
      </p:sp>
      <p:pic>
        <p:nvPicPr>
          <p:cNvPr id="46086" name="Picture 4" descr="DSC002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916113"/>
            <a:ext cx="4659312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419475" y="6588125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7D1E1E0B-F27F-4787-8EB9-19C2B9DD3791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3B13D4-10B3-447D-8189-3B7C76EF93CF}" type="slidenum">
              <a:rPr lang="lv-LV"/>
              <a:pPr/>
              <a:t>15</a:t>
            </a:fld>
            <a:endParaRPr lang="lv-LV"/>
          </a:p>
        </p:txBody>
      </p:sp>
      <p:sp>
        <p:nvSpPr>
          <p:cNvPr id="4710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12. Ozols Anniņmuižas parkā. 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4,50 m</a:t>
            </a:r>
            <a:r>
              <a:rPr lang="lv-LV" smtClean="0"/>
              <a:t> </a:t>
            </a:r>
            <a:r>
              <a:rPr lang="lv-LV" sz="2600" smtClean="0">
                <a:latin typeface="Times New Roman" pitchFamily="18" charset="0"/>
              </a:rPr>
              <a:t> </a:t>
            </a:r>
          </a:p>
        </p:txBody>
      </p:sp>
      <p:pic>
        <p:nvPicPr>
          <p:cNvPr id="47110" name="Picture 4" descr="DSC00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852738"/>
            <a:ext cx="3584575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5" descr="DSC00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738"/>
            <a:ext cx="40481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779838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62BC11D9-6A33-48CD-AC9F-C86C40C66F80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0CA0BA-CE75-4DD9-B6F1-2F6061D64BB2}" type="slidenum">
              <a:rPr lang="lv-LV"/>
              <a:pPr/>
              <a:t>16</a:t>
            </a:fld>
            <a:endParaRPr lang="lv-LV"/>
          </a:p>
        </p:txBody>
      </p:sp>
      <p:sp>
        <p:nvSpPr>
          <p:cNvPr id="4813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13. Ozols LU Botāniskajā dārzā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 Kandavas ielā 2. </a:t>
            </a:r>
            <a:r>
              <a:rPr lang="lv-LV" sz="2200" smtClean="0">
                <a:latin typeface="Times New Roman" pitchFamily="18" charset="0"/>
              </a:rPr>
              <a:t>Aapk.m.:</a:t>
            </a:r>
            <a:r>
              <a:rPr lang="lv-LV" sz="2200" b="1" smtClean="0">
                <a:latin typeface="Times New Roman" pitchFamily="18" charset="0"/>
              </a:rPr>
              <a:t> </a:t>
            </a:r>
            <a:r>
              <a:rPr lang="lv-LV" sz="2200" smtClean="0">
                <a:latin typeface="Times New Roman" pitchFamily="18" charset="0"/>
              </a:rPr>
              <a:t>4,95m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z="2600" smtClean="0">
              <a:latin typeface="Times New Roman" pitchFamily="18" charset="0"/>
            </a:endParaRPr>
          </a:p>
        </p:txBody>
      </p:sp>
      <p:pic>
        <p:nvPicPr>
          <p:cNvPr id="48134" name="Picture 5" descr="DSC00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989138"/>
            <a:ext cx="3829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6" descr="DSC002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429000"/>
            <a:ext cx="37242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979613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18E4C7EB-BEC0-414A-9DE7-DBE48BCC9D24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F51A06-524A-48E1-88A1-2518525591AC}" type="slidenum">
              <a:rPr lang="lv-LV"/>
              <a:pPr/>
              <a:t>17</a:t>
            </a:fld>
            <a:endParaRPr lang="lv-LV"/>
          </a:p>
        </p:txBody>
      </p:sp>
      <p:sp>
        <p:nvSpPr>
          <p:cNvPr id="4915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4306888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14. Ozols Tapešu iela 25,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4,51 m</a:t>
            </a:r>
            <a:r>
              <a:rPr lang="lv-LV" smtClean="0"/>
              <a:t> </a:t>
            </a:r>
            <a:r>
              <a:rPr lang="lv-LV" sz="2600" smtClean="0">
                <a:latin typeface="Times New Roman" pitchFamily="18" charset="0"/>
              </a:rPr>
              <a:t> </a:t>
            </a:r>
            <a:r>
              <a:rPr lang="lv-LV" smtClean="0"/>
              <a:t> </a:t>
            </a:r>
          </a:p>
        </p:txBody>
      </p:sp>
      <p:pic>
        <p:nvPicPr>
          <p:cNvPr id="49158" name="Picture 4" descr="DSC00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916113"/>
            <a:ext cx="465296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348038" y="6516688"/>
            <a:ext cx="2130425" cy="341312"/>
          </a:xfrm>
          <a:noFill/>
        </p:spPr>
        <p:txBody>
          <a:bodyPr/>
          <a:lstStyle/>
          <a:p>
            <a:endParaRPr lang="lv-LV"/>
          </a:p>
          <a:p>
            <a:fld id="{BBEC0E5E-11E3-464E-92D3-6472E2C3783F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177BF6-C648-4393-9703-24CFCD669CDD}" type="slidenum">
              <a:rPr lang="lv-LV"/>
              <a:pPr/>
              <a:t>18</a:t>
            </a:fld>
            <a:endParaRPr lang="lv-LV"/>
          </a:p>
        </p:txBody>
      </p:sp>
      <p:sp>
        <p:nvSpPr>
          <p:cNvPr id="5018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693025" cy="4437062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15. Ozols Tapešu iela 43, starp garāžām.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4,08 m</a:t>
            </a:r>
          </a:p>
          <a:p>
            <a:pPr eaLnBrk="1" hangingPunct="1"/>
            <a:endParaRPr lang="lv-LV" sz="2600" smtClean="0">
              <a:latin typeface="Times New Roman" pitchFamily="18" charset="0"/>
            </a:endParaRPr>
          </a:p>
        </p:txBody>
      </p:sp>
      <p:pic>
        <p:nvPicPr>
          <p:cNvPr id="50182" name="Picture 7" descr="Attēls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924175"/>
            <a:ext cx="2665413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http://mail.inbox.lv/horde/imp/view.php?mailbox=INBOX&amp;index=0.4734&amp;array_index=2&amp;id=2&amp;actionID=113&amp;mime=5b5ed6208a34f1cd8144a69191b78a6b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258888" y="3357563"/>
            <a:ext cx="26479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-43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7021513"/>
            <a:ext cx="258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lv-LV" sz="1200">
                <a:cs typeface="Times New Roman" pitchFamily="18" charset="0"/>
              </a:rPr>
              <a:t> </a:t>
            </a:r>
            <a:r>
              <a:rPr lang="lv-LV" sz="900"/>
              <a:t> </a:t>
            </a:r>
            <a:endParaRPr lang="lv-LV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fld id="{8D97EA73-7998-4F9B-ADE9-661EA63C4075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1D62AB-9A8E-4E50-8BDE-0A274C824CD2}" type="slidenum">
              <a:rPr lang="lv-LV"/>
              <a:pPr/>
              <a:t>2</a:t>
            </a:fld>
            <a:endParaRPr lang="lv-LV"/>
          </a:p>
        </p:txBody>
      </p:sp>
      <p:sp>
        <p:nvSpPr>
          <p:cNvPr id="3277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762000"/>
            <a:ext cx="7924800" cy="1143000"/>
          </a:xfrm>
        </p:spPr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Centra rajonā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 flipH="1">
            <a:off x="827088" y="2420938"/>
            <a:ext cx="403225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600">
                <a:latin typeface="Times New Roman" pitchFamily="18" charset="0"/>
              </a:rPr>
              <a:t>1. Ozols Vērmanes dārzā, </a:t>
            </a:r>
          </a:p>
          <a:p>
            <a:r>
              <a:rPr lang="lv-LV" sz="2600">
                <a:latin typeface="Times New Roman" pitchFamily="18" charset="0"/>
              </a:rPr>
              <a:t>ieejot no Elizabetes ielas. </a:t>
            </a:r>
          </a:p>
          <a:p>
            <a:r>
              <a:rPr lang="lv-LV" sz="2600">
                <a:latin typeface="Times New Roman" pitchFamily="18" charset="0"/>
              </a:rPr>
              <a:t>Apkārtmērs 3,70</a:t>
            </a:r>
            <a:r>
              <a:rPr lang="lv-LV" sz="2600" b="1">
                <a:latin typeface="Times New Roman" pitchFamily="18" charset="0"/>
              </a:rPr>
              <a:t> </a:t>
            </a:r>
            <a:r>
              <a:rPr lang="lv-LV" sz="2600">
                <a:latin typeface="Times New Roman" pitchFamily="18" charset="0"/>
              </a:rPr>
              <a:t>(m). </a:t>
            </a:r>
          </a:p>
        </p:txBody>
      </p:sp>
      <p:pic>
        <p:nvPicPr>
          <p:cNvPr id="32774" name="Picture 6" descr="IMG_5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2852738"/>
            <a:ext cx="388778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 descr="561px-Riga_Centra_rajons_k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005263"/>
            <a:ext cx="23764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fld id="{E399508D-DF77-44C9-B03C-8EF3211806C8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A18816-013D-48E0-9F75-6C8E61A770AF}" type="slidenum">
              <a:rPr lang="lv-LV"/>
              <a:pPr/>
              <a:t>3</a:t>
            </a:fld>
            <a:endParaRPr lang="lv-LV"/>
          </a:p>
        </p:txBody>
      </p:sp>
      <p:sp>
        <p:nvSpPr>
          <p:cNvPr id="3379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Centra rajonā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2. Ozols Vērmanes dārzā pie strūklakas, zālienā. </a:t>
            </a:r>
            <a:r>
              <a:rPr lang="lv-LV" sz="1600" smtClean="0">
                <a:latin typeface="Times New Roman" pitchFamily="18" charset="0"/>
              </a:rPr>
              <a:t>Apkārtmērs 3,73</a:t>
            </a:r>
            <a:r>
              <a:rPr lang="lv-LV" sz="1600" b="1" smtClean="0">
                <a:latin typeface="Times New Roman" pitchFamily="18" charset="0"/>
              </a:rPr>
              <a:t> </a:t>
            </a:r>
            <a:r>
              <a:rPr lang="lv-LV" sz="1600" smtClean="0">
                <a:latin typeface="Times New Roman" pitchFamily="18" charset="0"/>
              </a:rPr>
              <a:t>(m). </a:t>
            </a:r>
          </a:p>
        </p:txBody>
      </p:sp>
      <p:pic>
        <p:nvPicPr>
          <p:cNvPr id="33798" name="Picture 4" descr="ozols skverina pie Struklak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2781300"/>
            <a:ext cx="58388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403350" y="6308725"/>
            <a:ext cx="2130425" cy="342900"/>
          </a:xfrm>
          <a:noFill/>
        </p:spPr>
        <p:txBody>
          <a:bodyPr/>
          <a:lstStyle/>
          <a:p>
            <a:fld id="{419977A4-0AB0-4712-B933-62CA176D4D03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D80351-F8E9-4B8D-90BB-B8B80045BE4F}" type="slidenum">
              <a:rPr lang="lv-LV"/>
              <a:pPr/>
              <a:t>4</a:t>
            </a:fld>
            <a:endParaRPr lang="lv-LV"/>
          </a:p>
        </p:txBody>
      </p:sp>
      <p:sp>
        <p:nvSpPr>
          <p:cNvPr id="3482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Centra rajonā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3. Ozols Pie Bastejkalna, zālienā. </a:t>
            </a:r>
            <a:r>
              <a:rPr lang="lv-LV" sz="2400" smtClean="0">
                <a:latin typeface="Times New Roman" pitchFamily="18" charset="0"/>
              </a:rPr>
              <a:t>Apkārtmērs 3,60 (m). 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>
              <a:latin typeface="Times New Roman" pitchFamily="18" charset="0"/>
            </a:endParaRPr>
          </a:p>
        </p:txBody>
      </p:sp>
      <p:pic>
        <p:nvPicPr>
          <p:cNvPr id="34822" name="Picture 6" descr="Ozols pie Bastejkal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781300"/>
            <a:ext cx="46069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8" descr="pie Bastejkalna oz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5084763"/>
            <a:ext cx="136842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971550" y="4724400"/>
            <a:ext cx="269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lv-LV">
                <a:latin typeface="Times New Roman" pitchFamily="18" charset="0"/>
              </a:rPr>
              <a:t>Plāksnīte vairs nav. (2007)</a:t>
            </a:r>
            <a:r>
              <a:rPr lang="lv-LV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635375" y="6308725"/>
            <a:ext cx="1296988" cy="414338"/>
          </a:xfrm>
          <a:noFill/>
        </p:spPr>
        <p:txBody>
          <a:bodyPr/>
          <a:lstStyle/>
          <a:p>
            <a:endParaRPr lang="lv-LV">
              <a:latin typeface="Times New Roman" pitchFamily="18" charset="0"/>
              <a:cs typeface="Times New Roman" pitchFamily="18" charset="0"/>
            </a:endParaRPr>
          </a:p>
          <a:p>
            <a:endParaRPr lang="lv-LV">
              <a:latin typeface="Times New Roman" pitchFamily="18" charset="0"/>
              <a:cs typeface="Times New Roman" pitchFamily="18" charset="0"/>
            </a:endParaRPr>
          </a:p>
          <a:p>
            <a:fld id="{697AD7EF-7CC2-459E-A949-5A6C731F80E5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>
                <a:latin typeface="Liberty TL" pitchFamily="66" charset="0"/>
              </a:rPr>
              <a:t>Stella Kursīte</a:t>
            </a:r>
            <a:r>
              <a:rPr lang="lv-LV" sz="1600">
                <a:latin typeface="Times New Roman" pitchFamily="18" charset="0"/>
                <a:cs typeface="Times New Roman" pitchFamily="18" charset="0"/>
              </a:rPr>
              <a:t> </a:t>
            </a:r>
            <a:endParaRPr lang="lv-LV" sz="1600"/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4196F1-78E3-48A5-9A3F-AD63C0F00244}" type="slidenum">
              <a:rPr lang="lv-LV"/>
              <a:pPr/>
              <a:t>5</a:t>
            </a:fld>
            <a:endParaRPr lang="lv-LV"/>
          </a:p>
        </p:txBody>
      </p:sp>
      <p:sp>
        <p:nvSpPr>
          <p:cNvPr id="3584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Darba Rezultāti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b="1" smtClean="0">
                <a:latin typeface="Times New Roman" pitchFamily="18" charset="0"/>
              </a:rPr>
              <a:t>Kurzemes rajonā</a:t>
            </a:r>
            <a:r>
              <a:rPr lang="lv-LV" smtClean="0">
                <a:latin typeface="Times New Roman" pitchFamily="18" charset="0"/>
              </a:rPr>
              <a:t> apsekoti 15 dižozoli, no kuriem valsts nozīmes statusu sasnieguši 3 dižozoli, dižākais no tiem ir Kleistu muižas ozols </a:t>
            </a:r>
            <a:r>
              <a:rPr lang="lv-LV" sz="2500" b="1" smtClean="0">
                <a:latin typeface="Times New Roman" pitchFamily="18" charset="0"/>
                <a:cs typeface="Times New Roman" pitchFamily="18" charset="0"/>
              </a:rPr>
              <a:t>5,20</a:t>
            </a:r>
            <a:r>
              <a:rPr lang="lv-LV" sz="2500" smtClean="0">
                <a:latin typeface="Times New Roman" pitchFamily="18" charset="0"/>
                <a:cs typeface="Times New Roman" pitchFamily="18" charset="0"/>
              </a:rPr>
              <a:t> m</a:t>
            </a:r>
            <a:endParaRPr lang="lv-LV" sz="2500" smtClean="0">
              <a:latin typeface="Times New Roman" pitchFamily="18" charset="0"/>
            </a:endParaRPr>
          </a:p>
          <a:p>
            <a:pPr eaLnBrk="1" hangingPunct="1"/>
            <a:r>
              <a:rPr lang="lv-LV" sz="2600" smtClean="0">
                <a:latin typeface="Times New Roman" pitchFamily="18" charset="0"/>
              </a:rPr>
              <a:t>1.</a:t>
            </a:r>
            <a:r>
              <a:rPr lang="lv-LV" sz="2600" smtClean="0"/>
              <a:t> </a:t>
            </a:r>
            <a:r>
              <a:rPr lang="lv-LV" sz="2600" smtClean="0">
                <a:latin typeface="Times New Roman" pitchFamily="18" charset="0"/>
              </a:rPr>
              <a:t>Ozols pie Kleistu muižas. Kleistu iela 1</a:t>
            </a:r>
            <a:r>
              <a:rPr lang="lv-LV" smtClean="0">
                <a:latin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mtClean="0">
              <a:latin typeface="Times New Roman" pitchFamily="18" charset="0"/>
            </a:endParaRPr>
          </a:p>
        </p:txBody>
      </p:sp>
      <p:pic>
        <p:nvPicPr>
          <p:cNvPr id="35846" name="Picture 4" descr="DSC003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292600"/>
            <a:ext cx="23050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5" descr="DSC003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65625"/>
            <a:ext cx="230505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6" descr="561px-Riga_Kurzemes_rajons_kar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115888"/>
            <a:ext cx="20701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619250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EE81C852-97C8-445F-B0AA-032E8AB05DE0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F27095-17A4-4C11-BD56-1AF2693DD05C}" type="slidenum">
              <a:rPr lang="lv-LV"/>
              <a:pPr/>
              <a:t>6</a:t>
            </a:fld>
            <a:endParaRPr lang="lv-LV"/>
          </a:p>
        </p:txBody>
      </p:sp>
      <p:sp>
        <p:nvSpPr>
          <p:cNvPr id="3686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2. Nordeķu ozols.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Buļļu iela 16.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4,53 m</a:t>
            </a:r>
            <a:r>
              <a:rPr lang="lv-LV" smtClean="0"/>
              <a:t> </a:t>
            </a:r>
          </a:p>
        </p:txBody>
      </p:sp>
      <p:pic>
        <p:nvPicPr>
          <p:cNvPr id="36870" name="Picture 4" descr="DSC002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2492375"/>
            <a:ext cx="41751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308725"/>
            <a:ext cx="2130425" cy="414338"/>
          </a:xfrm>
          <a:noFill/>
        </p:spPr>
        <p:txBody>
          <a:bodyPr/>
          <a:lstStyle/>
          <a:p>
            <a:endParaRPr lang="lv-LV"/>
          </a:p>
          <a:p>
            <a:fld id="{53C023D0-485B-4C94-8DF6-BA2F3D4E2A6B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8B9FC9-16B9-4DBB-A53F-84B5226EA1E6}" type="slidenum">
              <a:rPr lang="lv-LV"/>
              <a:pPr/>
              <a:t>7</a:t>
            </a:fld>
            <a:endParaRPr lang="lv-LV"/>
          </a:p>
        </p:txBody>
      </p:sp>
      <p:sp>
        <p:nvSpPr>
          <p:cNvPr id="3789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305800" cy="449580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3. Ozols apļveida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krustojumā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uz Buļļu un Dzirciema ielas.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Apk.m.: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3,93 m.</a:t>
            </a:r>
          </a:p>
        </p:txBody>
      </p:sp>
      <p:pic>
        <p:nvPicPr>
          <p:cNvPr id="37894" name="Picture 4" descr="DSC00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916113"/>
            <a:ext cx="4284662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9F78F225-6442-4016-A79B-AEB7F70E1103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8FF7CC-20E3-4E78-AA09-634D8EEBB5F8}" type="slidenum">
              <a:rPr lang="lv-LV"/>
              <a:pPr/>
              <a:t>8</a:t>
            </a:fld>
            <a:endParaRPr lang="lv-LV"/>
          </a:p>
        </p:txBody>
      </p:sp>
      <p:sp>
        <p:nvSpPr>
          <p:cNvPr id="3891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420938"/>
            <a:ext cx="8305800" cy="4437062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4. Ozols Buļļu un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Dagmāras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ielas krustojumā.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Apk.mērs: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3,93 m.</a:t>
            </a:r>
            <a:r>
              <a:rPr lang="lv-LV" smtClean="0"/>
              <a:t>  </a:t>
            </a:r>
          </a:p>
        </p:txBody>
      </p:sp>
      <p:pic>
        <p:nvPicPr>
          <p:cNvPr id="38918" name="Picture 4" descr="DSC002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844675"/>
            <a:ext cx="4427537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381750"/>
            <a:ext cx="2130425" cy="341313"/>
          </a:xfrm>
          <a:noFill/>
        </p:spPr>
        <p:txBody>
          <a:bodyPr/>
          <a:lstStyle/>
          <a:p>
            <a:fld id="{C11490F9-6C2D-45C2-904A-720D9B7DA36B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6EEB5F-ED1F-4CB0-B0C2-1E9CF2546A1B}" type="slidenum">
              <a:rPr lang="lv-LV"/>
              <a:pPr/>
              <a:t>9</a:t>
            </a:fld>
            <a:endParaRPr lang="lv-LV"/>
          </a:p>
        </p:txBody>
      </p:sp>
      <p:sp>
        <p:nvSpPr>
          <p:cNvPr id="3994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Kurzemes rajonā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910513" cy="401955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5. Ozols Vīlipa ielā 1.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3,90 m </a:t>
            </a:r>
          </a:p>
        </p:txBody>
      </p:sp>
      <p:pic>
        <p:nvPicPr>
          <p:cNvPr id="39942" name="Picture 4" descr="DSC00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2420938"/>
            <a:ext cx="42481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On-screen Show (4:3)</PresentationFormat>
  <Paragraphs>112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    Rīgā, Centra rajonā </vt:lpstr>
      <vt:lpstr>Rīgā, Centra rajonā</vt:lpstr>
      <vt:lpstr>Rīgā, Centra rajonā</vt:lpstr>
      <vt:lpstr>Rīgā, Centra rajonā</vt:lpstr>
      <vt:lpstr>Darba Rezultāti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  <vt:lpstr>Rīgā, Kurzemes rajonā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Rīgā, Centra rajonā </dc:title>
  <dc:creator/>
  <cp:lastModifiedBy>XP</cp:lastModifiedBy>
  <cp:revision>1</cp:revision>
  <dcterms:created xsi:type="dcterms:W3CDTF">2006-08-16T00:00:00Z</dcterms:created>
  <dcterms:modified xsi:type="dcterms:W3CDTF">2011-05-05T17:06:56Z</dcterms:modified>
</cp:coreProperties>
</file>