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dziedava.lv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635375" y="6588125"/>
            <a:ext cx="2130425" cy="269875"/>
          </a:xfrm>
          <a:noFill/>
        </p:spPr>
        <p:txBody>
          <a:bodyPr/>
          <a:lstStyle/>
          <a:p>
            <a:endParaRPr lang="lv-LV"/>
          </a:p>
          <a:p>
            <a:fld id="{CF83B514-18B3-408E-84CC-705C17CA7FDE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</a:t>
            </a:r>
            <a:endParaRPr lang="lv-LV" sz="1800"/>
          </a:p>
        </p:txBody>
      </p:sp>
      <p:sp>
        <p:nvSpPr>
          <p:cNvPr id="512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51D69A8-BE6C-4D3B-9A89-BACC7322F766}" type="slidenum">
              <a:rPr lang="lv-LV"/>
              <a:pPr/>
              <a:t>1</a:t>
            </a:fld>
            <a:endParaRPr lang="lv-LV"/>
          </a:p>
        </p:txBody>
      </p:sp>
      <p:sp>
        <p:nvSpPr>
          <p:cNvPr id="5120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mtClean="0">
                <a:latin typeface="Times New Roman" pitchFamily="18" charset="0"/>
              </a:rPr>
              <a:t>Darba Rezultāti</a:t>
            </a:r>
          </a:p>
        </p:txBody>
      </p:sp>
      <p:sp>
        <p:nvSpPr>
          <p:cNvPr id="51205" name="Rectangle 11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lv-LV" sz="2400" b="1" smtClean="0">
                <a:latin typeface="Times New Roman" pitchFamily="18" charset="0"/>
              </a:rPr>
              <a:t>Latgales priekšpilsētā</a:t>
            </a:r>
            <a:r>
              <a:rPr lang="lv-LV" sz="2400" smtClean="0">
                <a:latin typeface="Times New Roman" pitchFamily="18" charset="0"/>
              </a:rPr>
              <a:t> aug tikai divi dižozoli un tie atrodas Krasta ielā 93, to apkārtmērs 4,50 un 3,50 m</a:t>
            </a:r>
          </a:p>
        </p:txBody>
      </p:sp>
      <p:pic>
        <p:nvPicPr>
          <p:cNvPr id="51206" name="Picture 114" descr="DSC003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3213100"/>
            <a:ext cx="3455987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115" descr="DSC003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213100"/>
            <a:ext cx="3563937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116" descr="561px-Riga_Latgales_priekspilseta_kar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115888"/>
            <a:ext cx="2286000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4EB6B471-97F6-4DB0-A906-10B7AAF7C02A}" type="datetime1">
              <a:rPr lang="lv-LV"/>
              <a:pPr/>
              <a:t>2011.05.05.</a:t>
            </a:fld>
            <a:endParaRPr lang="lv-LV"/>
          </a:p>
        </p:txBody>
      </p:sp>
      <p:sp>
        <p:nvSpPr>
          <p:cNvPr id="593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EE74316-B297-4A16-B0FC-38D74AA035F0}" type="slidenum">
              <a:rPr lang="lv-LV"/>
              <a:pPr/>
              <a:t>10</a:t>
            </a:fld>
            <a:endParaRPr lang="lv-LV"/>
          </a:p>
        </p:txBody>
      </p:sp>
      <p:sp>
        <p:nvSpPr>
          <p:cNvPr id="5939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z="4000" b="0" smtClean="0">
                <a:latin typeface="Times New Roman" pitchFamily="18" charset="0"/>
              </a:rPr>
              <a:t>Rīgā, Vidzemes priekšpilsētā</a:t>
            </a:r>
          </a:p>
        </p:txBody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lv-LV" sz="2400" smtClean="0">
                <a:latin typeface="Times New Roman" pitchFamily="18" charset="0"/>
              </a:rPr>
              <a:t>9. Kaltiņu Ozols Berģu ielā 160.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400" smtClean="0">
                <a:latin typeface="Times New Roman" pitchFamily="18" charset="0"/>
              </a:rPr>
              <a:t> Apk.m.:</a:t>
            </a:r>
            <a:r>
              <a:rPr lang="lv-LV" sz="2400" b="1" smtClean="0">
                <a:latin typeface="Times New Roman" pitchFamily="18" charset="0"/>
              </a:rPr>
              <a:t> </a:t>
            </a:r>
            <a:r>
              <a:rPr lang="lv-LV" sz="2400" smtClean="0">
                <a:latin typeface="Times New Roman" pitchFamily="18" charset="0"/>
              </a:rPr>
              <a:t>6,88 m.</a:t>
            </a:r>
            <a:r>
              <a:rPr lang="lv-LV" sz="2400" smtClean="0"/>
              <a:t> </a:t>
            </a:r>
          </a:p>
        </p:txBody>
      </p:sp>
      <p:pic>
        <p:nvPicPr>
          <p:cNvPr id="59398" name="Picture 5" descr="Picture 3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3213100"/>
            <a:ext cx="3240088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7" descr="Picture 3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6213" y="2276475"/>
            <a:ext cx="3887787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B5EB2320-9605-4CAB-8C64-8E8CE8D2BDE2}" type="datetime1">
              <a:rPr lang="lv-LV"/>
              <a:pPr/>
              <a:t>2011.05.05.</a:t>
            </a:fld>
            <a:endParaRPr lang="lv-LV"/>
          </a:p>
        </p:txBody>
      </p:sp>
      <p:sp>
        <p:nvSpPr>
          <p:cNvPr id="6041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14DD3C-EC41-44A8-AFFA-4044691E88EC}" type="slidenum">
              <a:rPr lang="lv-LV"/>
              <a:pPr/>
              <a:t>11</a:t>
            </a:fld>
            <a:endParaRPr lang="lv-LV"/>
          </a:p>
        </p:txBody>
      </p:sp>
      <p:sp>
        <p:nvSpPr>
          <p:cNvPr id="6042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z="4000" b="0" smtClean="0">
                <a:latin typeface="Times New Roman" pitchFamily="18" charset="0"/>
              </a:rPr>
              <a:t>Rīgā, Vidzemes priekšpilsētā</a:t>
            </a:r>
          </a:p>
        </p:txBody>
      </p:sp>
      <p:sp>
        <p:nvSpPr>
          <p:cNvPr id="6042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lv-LV" sz="2400" smtClean="0">
                <a:latin typeface="Times New Roman" pitchFamily="18" charset="0"/>
              </a:rPr>
              <a:t>10. Ozols Jaunciema gatve 29. pie „Lielozolu” mājām.</a:t>
            </a:r>
            <a:r>
              <a:rPr lang="lv-LV" sz="2400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400" smtClean="0">
                <a:latin typeface="Times New Roman" pitchFamily="18" charset="0"/>
              </a:rPr>
              <a:t>Apkārtmērs:</a:t>
            </a:r>
            <a:r>
              <a:rPr lang="lv-LV" sz="2400" b="1" smtClean="0">
                <a:latin typeface="Times New Roman" pitchFamily="18" charset="0"/>
              </a:rPr>
              <a:t> </a:t>
            </a:r>
            <a:r>
              <a:rPr lang="lv-LV" sz="2400" smtClean="0">
                <a:latin typeface="Times New Roman" pitchFamily="18" charset="0"/>
              </a:rPr>
              <a:t>6,05 m. </a:t>
            </a:r>
          </a:p>
        </p:txBody>
      </p:sp>
      <p:pic>
        <p:nvPicPr>
          <p:cNvPr id="60422" name="Picture 4" descr="Picture 3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3284538"/>
            <a:ext cx="3744913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Picture 5" descr="Picture 3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2852738"/>
            <a:ext cx="4052887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ate Placeholder 3"/>
          <p:cNvSpPr>
            <a:spLocks noGrp="1"/>
          </p:cNvSpPr>
          <p:nvPr>
            <p:ph type="dt" sz="quarter" idx="10"/>
          </p:nvPr>
        </p:nvSpPr>
        <p:spPr>
          <a:xfrm>
            <a:off x="2555875" y="6381750"/>
            <a:ext cx="2130425" cy="341313"/>
          </a:xfrm>
          <a:noFill/>
        </p:spPr>
        <p:txBody>
          <a:bodyPr/>
          <a:lstStyle/>
          <a:p>
            <a:endParaRPr lang="lv-LV"/>
          </a:p>
          <a:p>
            <a:fld id="{BEC120C9-C36B-4E59-8B39-BDB94548465D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</a:t>
            </a:r>
            <a:endParaRPr lang="lv-LV" sz="1800"/>
          </a:p>
        </p:txBody>
      </p:sp>
      <p:sp>
        <p:nvSpPr>
          <p:cNvPr id="614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9A32123-F653-4267-8FCD-4B7E055D4299}" type="slidenum">
              <a:rPr lang="lv-LV"/>
              <a:pPr/>
              <a:t>12</a:t>
            </a:fld>
            <a:endParaRPr lang="lv-LV"/>
          </a:p>
        </p:txBody>
      </p:sp>
      <p:sp>
        <p:nvSpPr>
          <p:cNvPr id="6144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z="4000" b="0" smtClean="0">
                <a:latin typeface="Times New Roman" pitchFamily="18" charset="0"/>
              </a:rPr>
              <a:t>Rīgā, Vidzemes priekšpilsētā</a:t>
            </a:r>
          </a:p>
        </p:txBody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lv-LV" sz="2600" smtClean="0">
                <a:latin typeface="Times New Roman" pitchFamily="18" charset="0"/>
              </a:rPr>
              <a:t>11. Ozols Ūdeļu iela 13. Apk.m.:</a:t>
            </a:r>
            <a:r>
              <a:rPr lang="lv-LV" sz="2600" b="1" smtClean="0">
                <a:latin typeface="Times New Roman" pitchFamily="18" charset="0"/>
              </a:rPr>
              <a:t> </a:t>
            </a:r>
            <a:r>
              <a:rPr lang="lv-LV" sz="2600" smtClean="0">
                <a:latin typeface="Times New Roman" pitchFamily="18" charset="0"/>
              </a:rPr>
              <a:t>3,76 m.</a:t>
            </a:r>
            <a:r>
              <a:rPr lang="lv-LV" smtClean="0"/>
              <a:t> </a:t>
            </a:r>
          </a:p>
        </p:txBody>
      </p:sp>
      <p:pic>
        <p:nvPicPr>
          <p:cNvPr id="61446" name="Picture 4" descr="Picture 3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2852738"/>
            <a:ext cx="3671887" cy="356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Picture 5" descr="Picture 3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2852738"/>
            <a:ext cx="37338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>
          <a:xfrm>
            <a:off x="1979613" y="6308725"/>
            <a:ext cx="2130425" cy="414338"/>
          </a:xfrm>
          <a:noFill/>
        </p:spPr>
        <p:txBody>
          <a:bodyPr/>
          <a:lstStyle/>
          <a:p>
            <a:endParaRPr lang="lv-LV"/>
          </a:p>
          <a:p>
            <a:fld id="{CE93B620-E05F-4E3B-B24D-19E2482A64AB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</a:t>
            </a:r>
            <a:endParaRPr lang="lv-LV" sz="1800"/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A4EE80E-70DA-45EB-AD1E-2C21D1770FD2}" type="slidenum">
              <a:rPr lang="lv-LV"/>
              <a:pPr/>
              <a:t>13</a:t>
            </a:fld>
            <a:endParaRPr lang="lv-LV"/>
          </a:p>
        </p:txBody>
      </p:sp>
      <p:sp>
        <p:nvSpPr>
          <p:cNvPr id="6246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z="4000" b="0" smtClean="0">
                <a:latin typeface="Times New Roman" pitchFamily="18" charset="0"/>
              </a:rPr>
              <a:t>Rīgā, Vidzemes priekšpilsētā</a:t>
            </a:r>
          </a:p>
        </p:txBody>
      </p:sp>
      <p:sp>
        <p:nvSpPr>
          <p:cNvPr id="624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7910513" cy="4495800"/>
          </a:xfrm>
        </p:spPr>
        <p:txBody>
          <a:bodyPr/>
          <a:lstStyle/>
          <a:p>
            <a:pPr eaLnBrk="1" hangingPunct="1"/>
            <a:r>
              <a:rPr lang="lv-LV" sz="2600" smtClean="0">
                <a:latin typeface="Times New Roman" pitchFamily="18" charset="0"/>
              </a:rPr>
              <a:t>12. Ozols Ūdeļu iela 30. </a:t>
            </a:r>
          </a:p>
          <a:p>
            <a:pPr eaLnBrk="1" hangingPunct="1"/>
            <a:r>
              <a:rPr lang="lv-LV" sz="2600" smtClean="0">
                <a:latin typeface="Times New Roman" pitchFamily="18" charset="0"/>
              </a:rPr>
              <a:t>Apkārtmērs:</a:t>
            </a:r>
            <a:r>
              <a:rPr lang="lv-LV" sz="2600" b="1" smtClean="0">
                <a:latin typeface="Times New Roman" pitchFamily="18" charset="0"/>
              </a:rPr>
              <a:t> </a:t>
            </a:r>
            <a:r>
              <a:rPr lang="lv-LV" sz="2600" smtClean="0">
                <a:latin typeface="Times New Roman" pitchFamily="18" charset="0"/>
              </a:rPr>
              <a:t>4,43 m.</a:t>
            </a:r>
            <a:r>
              <a:rPr lang="lv-LV" smtClean="0"/>
              <a:t>  </a:t>
            </a:r>
          </a:p>
        </p:txBody>
      </p:sp>
      <p:pic>
        <p:nvPicPr>
          <p:cNvPr id="62470" name="Picture 4" descr="Picture 3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1844675"/>
            <a:ext cx="4191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5711FC7F-D4DC-48C3-BB59-5120A14F4465}" type="datetime1">
              <a:rPr lang="lv-LV"/>
              <a:pPr/>
              <a:t>2011.05.05.</a:t>
            </a:fld>
            <a:endParaRPr lang="lv-LV"/>
          </a:p>
        </p:txBody>
      </p:sp>
      <p:sp>
        <p:nvSpPr>
          <p:cNvPr id="634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5023249-0830-4A98-9A2F-440070D40464}" type="slidenum">
              <a:rPr lang="lv-LV"/>
              <a:pPr/>
              <a:t>14</a:t>
            </a:fld>
            <a:endParaRPr lang="lv-LV"/>
          </a:p>
        </p:txBody>
      </p:sp>
      <p:sp>
        <p:nvSpPr>
          <p:cNvPr id="6349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z="4000" b="0" smtClean="0">
                <a:latin typeface="Times New Roman" pitchFamily="18" charset="0"/>
              </a:rPr>
              <a:t>Rīgā, Vidzemes priekšpilsētā</a:t>
            </a:r>
          </a:p>
        </p:txBody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lv-LV" sz="2600" smtClean="0">
                <a:latin typeface="Times New Roman" pitchFamily="18" charset="0"/>
              </a:rPr>
              <a:t>13. Ozols Brīvības gatvē 402b. Apk.m.:</a:t>
            </a:r>
            <a:r>
              <a:rPr lang="lv-LV" sz="2600" b="1" smtClean="0">
                <a:latin typeface="Times New Roman" pitchFamily="18" charset="0"/>
              </a:rPr>
              <a:t> </a:t>
            </a:r>
            <a:r>
              <a:rPr lang="lv-LV" sz="2600" smtClean="0">
                <a:latin typeface="Times New Roman" pitchFamily="18" charset="0"/>
              </a:rPr>
              <a:t>4,67 m.  </a:t>
            </a:r>
          </a:p>
        </p:txBody>
      </p:sp>
      <p:pic>
        <p:nvPicPr>
          <p:cNvPr id="63494" name="Picture 4" descr="Picture 3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2852738"/>
            <a:ext cx="4176712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5" descr="Picture 3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997200"/>
            <a:ext cx="3962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Date Placeholder 4"/>
          <p:cNvSpPr>
            <a:spLocks noGrp="1"/>
          </p:cNvSpPr>
          <p:nvPr>
            <p:ph type="dt" sz="quarter" idx="10"/>
          </p:nvPr>
        </p:nvSpPr>
        <p:spPr>
          <a:xfrm>
            <a:off x="3276600" y="6381750"/>
            <a:ext cx="2130425" cy="341313"/>
          </a:xfrm>
          <a:noFill/>
        </p:spPr>
        <p:txBody>
          <a:bodyPr/>
          <a:lstStyle/>
          <a:p>
            <a:endParaRPr lang="lv-LV"/>
          </a:p>
          <a:p>
            <a:fld id="{93D5CBA1-BA46-4806-9B08-6496D59097A8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</a:t>
            </a:r>
            <a:endParaRPr lang="lv-LV" sz="1800"/>
          </a:p>
        </p:txBody>
      </p:sp>
      <p:sp>
        <p:nvSpPr>
          <p:cNvPr id="5222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45CEFCA-F77F-4B1D-95C7-D5FEEA9147AE}" type="slidenum">
              <a:rPr lang="lv-LV"/>
              <a:pPr/>
              <a:t>2</a:t>
            </a:fld>
            <a:endParaRPr lang="lv-LV"/>
          </a:p>
        </p:txBody>
      </p:sp>
      <p:sp>
        <p:nvSpPr>
          <p:cNvPr id="52228" name="AutoShap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mtClean="0">
                <a:latin typeface="Times New Roman" pitchFamily="18" charset="0"/>
              </a:rPr>
              <a:t>Darba Rezultāti</a:t>
            </a:r>
          </a:p>
        </p:txBody>
      </p:sp>
      <p:sp>
        <p:nvSpPr>
          <p:cNvPr id="52229" name="Rectangle 29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sz="2600" b="1" smtClean="0">
                <a:latin typeface="Times New Roman" pitchFamily="18" charset="0"/>
              </a:rPr>
              <a:t>Vidzemes pr.p.</a:t>
            </a:r>
            <a:r>
              <a:rPr lang="lv-LV" sz="2600" smtClean="0">
                <a:latin typeface="Times New Roman" pitchFamily="18" charset="0"/>
              </a:rPr>
              <a:t> apsekoti 13 dižozoli, no kuriem valsts nozīmes statusu sasnieguši 7 dižozoli, dižākais no tiem ir Kaltiņu ozols, kas atrodas Berģu ielā 160, tā apkārtmērs </a:t>
            </a:r>
            <a:r>
              <a:rPr lang="lv-LV" sz="2600" b="1" smtClean="0">
                <a:latin typeface="Times New Roman" pitchFamily="18" charset="0"/>
                <a:cs typeface="Times New Roman" pitchFamily="18" charset="0"/>
              </a:rPr>
              <a:t>6,88</a:t>
            </a:r>
            <a:r>
              <a:rPr lang="lv-LV" sz="2600" smtClean="0">
                <a:latin typeface="Times New Roman" pitchFamily="18" charset="0"/>
                <a:cs typeface="Times New Roman" pitchFamily="18" charset="0"/>
              </a:rPr>
              <a:t> m.</a:t>
            </a:r>
            <a:endParaRPr lang="lv-LV" sz="2600" smtClean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lv-LV" sz="2600" smtClean="0">
              <a:latin typeface="Times New Roman" pitchFamily="18" charset="0"/>
            </a:endParaRPr>
          </a:p>
          <a:p>
            <a:pPr eaLnBrk="1" hangingPunct="1"/>
            <a:endParaRPr lang="lv-LV" sz="2000" smtClean="0">
              <a:latin typeface="Times New Roman" pitchFamily="18" charset="0"/>
            </a:endParaRPr>
          </a:p>
        </p:txBody>
      </p:sp>
      <p:sp>
        <p:nvSpPr>
          <p:cNvPr id="52230" name="Rectangle 301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lv-LV" sz="2400" smtClean="0"/>
          </a:p>
        </p:txBody>
      </p:sp>
      <p:pic>
        <p:nvPicPr>
          <p:cNvPr id="52231" name="Picture 299" descr="561px-Riga_Vidzemes_priekspilseta_kar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325" y="0"/>
            <a:ext cx="2736850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302" descr="Picture 3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2349500"/>
            <a:ext cx="4392612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F2EB462A-087A-4422-A336-A69CE5429041}" type="datetime1">
              <a:rPr lang="lv-LV"/>
              <a:pPr/>
              <a:t>2011.05.05.</a:t>
            </a:fld>
            <a:endParaRPr lang="lv-LV"/>
          </a:p>
        </p:txBody>
      </p:sp>
      <p:sp>
        <p:nvSpPr>
          <p:cNvPr id="532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D2CC6BF-723B-4DB6-80BA-4A695A3D1760}" type="slidenum">
              <a:rPr lang="lv-LV"/>
              <a:pPr/>
              <a:t>3</a:t>
            </a:fld>
            <a:endParaRPr lang="lv-LV"/>
          </a:p>
        </p:txBody>
      </p:sp>
      <p:sp>
        <p:nvSpPr>
          <p:cNvPr id="5325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z="4000" b="0" smtClean="0">
                <a:latin typeface="Times New Roman" pitchFamily="18" charset="0"/>
              </a:rPr>
              <a:t>Rīgā, Vidzemes priekšpilsētā</a:t>
            </a:r>
          </a:p>
        </p:txBody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lv-LV" sz="2600" smtClean="0">
                <a:latin typeface="Times New Roman" pitchFamily="18" charset="0"/>
              </a:rPr>
              <a:t>1. Ozols Bulduru pilskalnā 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600" smtClean="0">
                <a:latin typeface="Times New Roman" pitchFamily="18" charset="0"/>
              </a:rPr>
              <a:t>(Liepusalas), apk.m. 5, 47 m.</a:t>
            </a:r>
            <a:r>
              <a:rPr lang="lv-LV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200" smtClean="0">
                <a:latin typeface="Times New Roman" pitchFamily="18" charset="0"/>
              </a:rPr>
              <a:t>Šeit atrodams arī Buldursalas 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200" smtClean="0">
                <a:latin typeface="Times New Roman" pitchFamily="18" charset="0"/>
              </a:rPr>
              <a:t>dižozols, apk.m. 6,41 m. 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200" smtClean="0">
                <a:latin typeface="Times New Roman" pitchFamily="18" charset="0"/>
              </a:rPr>
              <a:t>(</a:t>
            </a:r>
            <a:r>
              <a:rPr lang="lv-LV" sz="2200" smtClean="0">
                <a:latin typeface="Times New Roman" pitchFamily="18" charset="0"/>
                <a:hlinkClick r:id="rId2"/>
              </a:rPr>
              <a:t>www.dziedava.lv</a:t>
            </a:r>
            <a:r>
              <a:rPr lang="lv-LV" sz="2200" smtClean="0">
                <a:latin typeface="Times New Roman" pitchFamily="18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600" smtClean="0">
                <a:latin typeface="Times New Roman" pitchFamily="18" charset="0"/>
              </a:rPr>
              <a:t> </a:t>
            </a:r>
          </a:p>
        </p:txBody>
      </p:sp>
      <p:pic>
        <p:nvPicPr>
          <p:cNvPr id="53254" name="Picture 4" descr="DSC004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5875" y="1989138"/>
            <a:ext cx="39401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5" descr="DSC004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4075" y="4581525"/>
            <a:ext cx="2659063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348038" y="6588125"/>
            <a:ext cx="2130425" cy="269875"/>
          </a:xfrm>
          <a:noFill/>
        </p:spPr>
        <p:txBody>
          <a:bodyPr/>
          <a:lstStyle/>
          <a:p>
            <a:endParaRPr lang="lv-LV"/>
          </a:p>
          <a:p>
            <a:fld id="{4FDA7BD2-7735-45DA-B69E-D47342F2C510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>
                <a:latin typeface="Liberty TL" pitchFamily="66" charset="0"/>
              </a:rPr>
              <a:t>Stella Kursīte</a:t>
            </a:r>
            <a:endParaRPr lang="lv-LV"/>
          </a:p>
        </p:txBody>
      </p:sp>
      <p:sp>
        <p:nvSpPr>
          <p:cNvPr id="542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D569CBC-9C91-4947-9209-4DA127464DDA}" type="slidenum">
              <a:rPr lang="lv-LV"/>
              <a:pPr/>
              <a:t>4</a:t>
            </a:fld>
            <a:endParaRPr lang="lv-LV"/>
          </a:p>
        </p:txBody>
      </p:sp>
      <p:sp>
        <p:nvSpPr>
          <p:cNvPr id="5427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z="4000" b="0" smtClean="0">
                <a:latin typeface="Times New Roman" pitchFamily="18" charset="0"/>
              </a:rPr>
              <a:t>Rīgā, Vidzemes priekšpilsētā</a:t>
            </a:r>
          </a:p>
        </p:txBody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8305800" cy="4495800"/>
          </a:xfrm>
        </p:spPr>
        <p:txBody>
          <a:bodyPr/>
          <a:lstStyle/>
          <a:p>
            <a:pPr eaLnBrk="1" hangingPunct="1"/>
            <a:r>
              <a:rPr lang="lv-LV" sz="2600" smtClean="0">
                <a:latin typeface="Times New Roman" pitchFamily="18" charset="0"/>
              </a:rPr>
              <a:t>2.3. Ozoli Jaunciema g. 23. Apk.m.:</a:t>
            </a:r>
            <a:r>
              <a:rPr lang="lv-LV" sz="2600" b="1" smtClean="0">
                <a:latin typeface="Times New Roman" pitchFamily="18" charset="0"/>
              </a:rPr>
              <a:t> </a:t>
            </a:r>
            <a:r>
              <a:rPr lang="lv-LV" sz="2600" smtClean="0">
                <a:latin typeface="Times New Roman" pitchFamily="18" charset="0"/>
              </a:rPr>
              <a:t>4, 30 un 3,97 m.</a:t>
            </a:r>
            <a:r>
              <a:rPr lang="lv-LV" smtClean="0"/>
              <a:t> </a:t>
            </a:r>
          </a:p>
          <a:p>
            <a:pPr eaLnBrk="1" hangingPunct="1"/>
            <a:endParaRPr lang="lv-LV" sz="2600" smtClean="0">
              <a:latin typeface="Times New Roman" pitchFamily="18" charset="0"/>
            </a:endParaRPr>
          </a:p>
        </p:txBody>
      </p:sp>
      <p:pic>
        <p:nvPicPr>
          <p:cNvPr id="54278" name="Picture 4" descr="DSC003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2997200"/>
            <a:ext cx="40322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5" descr="DSC0039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2924175"/>
            <a:ext cx="342900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Date Placeholder 3"/>
          <p:cNvSpPr>
            <a:spLocks noGrp="1"/>
          </p:cNvSpPr>
          <p:nvPr>
            <p:ph type="dt" sz="quarter" idx="10"/>
          </p:nvPr>
        </p:nvSpPr>
        <p:spPr>
          <a:xfrm>
            <a:off x="2438400" y="6453188"/>
            <a:ext cx="2130425" cy="269875"/>
          </a:xfrm>
          <a:noFill/>
        </p:spPr>
        <p:txBody>
          <a:bodyPr/>
          <a:lstStyle/>
          <a:p>
            <a:endParaRPr lang="lv-LV"/>
          </a:p>
          <a:p>
            <a:fld id="{18FDF676-D73D-49A5-9580-282FCDCB369A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</a:t>
            </a:r>
            <a:endParaRPr lang="lv-LV" sz="1800"/>
          </a:p>
        </p:txBody>
      </p:sp>
      <p:sp>
        <p:nvSpPr>
          <p:cNvPr id="552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26B53C5-B048-4380-A722-BBA4073F9E5E}" type="slidenum">
              <a:rPr lang="lv-LV"/>
              <a:pPr/>
              <a:t>5</a:t>
            </a:fld>
            <a:endParaRPr lang="lv-LV"/>
          </a:p>
        </p:txBody>
      </p:sp>
      <p:sp>
        <p:nvSpPr>
          <p:cNvPr id="5530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z="4000" b="0" smtClean="0">
                <a:latin typeface="Times New Roman" pitchFamily="18" charset="0"/>
              </a:rPr>
              <a:t>Rīgā, Vidzemes priekšpilsētā</a:t>
            </a:r>
          </a:p>
        </p:txBody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lv-LV" sz="2600" smtClean="0">
                <a:latin typeface="Times New Roman" pitchFamily="18" charset="0"/>
              </a:rPr>
              <a:t>4. Ozols pretīm Jaunciema gatvei 61,</a:t>
            </a:r>
            <a:r>
              <a:rPr lang="lv-LV" smtClean="0">
                <a:latin typeface="Times New Roman" pitchFamily="18" charset="0"/>
              </a:rPr>
              <a:t>apk.m.:</a:t>
            </a:r>
            <a:r>
              <a:rPr lang="lv-LV" b="1" smtClean="0"/>
              <a:t> </a:t>
            </a:r>
            <a:r>
              <a:rPr lang="lv-LV" sz="2600" b="1" smtClean="0">
                <a:latin typeface="Times New Roman" pitchFamily="18" charset="0"/>
              </a:rPr>
              <a:t>5,83</a:t>
            </a:r>
            <a:r>
              <a:rPr lang="lv-LV" sz="2600" smtClean="0">
                <a:latin typeface="Times New Roman" pitchFamily="18" charset="0"/>
              </a:rPr>
              <a:t> m.</a:t>
            </a:r>
            <a:r>
              <a:rPr lang="lv-LV" smtClean="0"/>
              <a:t> </a:t>
            </a:r>
          </a:p>
        </p:txBody>
      </p:sp>
      <p:pic>
        <p:nvPicPr>
          <p:cNvPr id="55302" name="Picture 4" descr="DSC003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2852738"/>
            <a:ext cx="3933825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5" descr="DSC003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2852738"/>
            <a:ext cx="3543300" cy="388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EEA69AA7-352F-49A9-B476-D1AF84DC01F7}" type="datetime1">
              <a:rPr lang="lv-LV"/>
              <a:pPr/>
              <a:t>2011.05.05.</a:t>
            </a:fld>
            <a:endParaRPr lang="lv-LV"/>
          </a:p>
        </p:txBody>
      </p:sp>
      <p:sp>
        <p:nvSpPr>
          <p:cNvPr id="563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617B884-3BA3-445A-8E60-0FE820C8132E}" type="slidenum">
              <a:rPr lang="lv-LV"/>
              <a:pPr/>
              <a:t>6</a:t>
            </a:fld>
            <a:endParaRPr lang="lv-LV"/>
          </a:p>
        </p:txBody>
      </p:sp>
      <p:sp>
        <p:nvSpPr>
          <p:cNvPr id="5632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z="4000" b="0" smtClean="0">
                <a:latin typeface="Times New Roman" pitchFamily="18" charset="0"/>
              </a:rPr>
              <a:t>Rīgā, Vidzemes priekšpilsētā</a:t>
            </a:r>
          </a:p>
        </p:txBody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lv-LV" sz="2600" smtClean="0">
                <a:latin typeface="Times New Roman" pitchFamily="18" charset="0"/>
              </a:rPr>
              <a:t>5. Ozols Jaunciema gatvē 23. 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400" smtClean="0">
                <a:latin typeface="Times New Roman" pitchFamily="18" charset="0"/>
              </a:rPr>
              <a:t>1 sumbrs</a:t>
            </a:r>
            <a:r>
              <a:rPr lang="lv-LV" sz="2400" b="1" smtClean="0">
                <a:latin typeface="Times New Roman" pitchFamily="18" charset="0"/>
              </a:rPr>
              <a:t> </a:t>
            </a:r>
            <a:r>
              <a:rPr lang="lv-LV" sz="2400" smtClean="0">
                <a:latin typeface="Times New Roman" pitchFamily="18" charset="0"/>
              </a:rPr>
              <a:t>3,05 m, 2 stumbrs 2,45 m, dalījuma vietā</a:t>
            </a:r>
            <a:r>
              <a:rPr lang="lv-LV" sz="2400" b="1" smtClean="0">
                <a:latin typeface="Times New Roman" pitchFamily="18" charset="0"/>
              </a:rPr>
              <a:t> </a:t>
            </a:r>
            <a:r>
              <a:rPr lang="lv-LV" sz="2400" smtClean="0">
                <a:latin typeface="Times New Roman" pitchFamily="18" charset="0"/>
              </a:rPr>
              <a:t>4,60 m</a:t>
            </a:r>
          </a:p>
          <a:p>
            <a:pPr eaLnBrk="1" hangingPunct="1">
              <a:buFont typeface="Wingdings" pitchFamily="2" charset="2"/>
              <a:buNone/>
            </a:pPr>
            <a:endParaRPr lang="lv-LV" sz="2400" smtClean="0">
              <a:latin typeface="Times New Roman" pitchFamily="18" charset="0"/>
            </a:endParaRPr>
          </a:p>
        </p:txBody>
      </p:sp>
      <p:pic>
        <p:nvPicPr>
          <p:cNvPr id="56326" name="Picture 4" descr="DSC003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3213100"/>
            <a:ext cx="5486400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A68CD094-D6C6-47A4-BE67-4103EB8F96B0}" type="datetime1">
              <a:rPr lang="lv-LV"/>
              <a:pPr/>
              <a:t>2011.05.05.</a:t>
            </a:fld>
            <a:endParaRPr lang="lv-LV"/>
          </a:p>
        </p:txBody>
      </p:sp>
      <p:sp>
        <p:nvSpPr>
          <p:cNvPr id="573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4CC0FE0-F45C-42C1-8890-25874AC9A497}" type="slidenum">
              <a:rPr lang="lv-LV"/>
              <a:pPr/>
              <a:t>7</a:t>
            </a:fld>
            <a:endParaRPr lang="lv-LV"/>
          </a:p>
        </p:txBody>
      </p:sp>
      <p:sp>
        <p:nvSpPr>
          <p:cNvPr id="5734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z="4000" b="0" smtClean="0">
                <a:latin typeface="Times New Roman" pitchFamily="18" charset="0"/>
              </a:rPr>
              <a:t>Rīgā, Vidzemes priekšpilsētā</a:t>
            </a:r>
          </a:p>
        </p:txBody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lv-LV" sz="2600" smtClean="0">
                <a:latin typeface="Times New Roman" pitchFamily="18" charset="0"/>
              </a:rPr>
              <a:t>6. Ozols Jaunciema g. Ropažu ielā 7. Apk.m.: </a:t>
            </a:r>
            <a:r>
              <a:rPr lang="lv-LV" sz="2600" b="1" smtClean="0">
                <a:latin typeface="Times New Roman" pitchFamily="18" charset="0"/>
              </a:rPr>
              <a:t>5</a:t>
            </a:r>
            <a:r>
              <a:rPr lang="lv-LV" sz="2600" smtClean="0">
                <a:latin typeface="Times New Roman" pitchFamily="18" charset="0"/>
              </a:rPr>
              <a:t> m.</a:t>
            </a:r>
            <a:r>
              <a:rPr lang="lv-LV" smtClean="0"/>
              <a:t> </a:t>
            </a:r>
          </a:p>
        </p:txBody>
      </p:sp>
      <p:pic>
        <p:nvPicPr>
          <p:cNvPr id="57350" name="Picture 4" descr="DSC004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2852738"/>
            <a:ext cx="4229100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5" descr="DSC004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3213100"/>
            <a:ext cx="2743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Date Placeholder 3"/>
          <p:cNvSpPr>
            <a:spLocks noGrp="1"/>
          </p:cNvSpPr>
          <p:nvPr>
            <p:ph type="dt" sz="quarter" idx="10"/>
          </p:nvPr>
        </p:nvSpPr>
        <p:spPr>
          <a:xfrm>
            <a:off x="2987675" y="6588125"/>
            <a:ext cx="2130425" cy="269875"/>
          </a:xfrm>
          <a:noFill/>
        </p:spPr>
        <p:txBody>
          <a:bodyPr/>
          <a:lstStyle/>
          <a:p>
            <a:endParaRPr lang="lv-LV"/>
          </a:p>
          <a:p>
            <a:fld id="{8643DDF9-9AD2-4CF3-8ADA-6351B114433B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>
                <a:latin typeface="Liberty TL" pitchFamily="66" charset="0"/>
              </a:rPr>
              <a:t>Stella Kursīte</a:t>
            </a:r>
            <a:endParaRPr lang="lv-LV"/>
          </a:p>
        </p:txBody>
      </p:sp>
      <p:sp>
        <p:nvSpPr>
          <p:cNvPr id="10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14B6066-66E3-4411-AFCC-D52CE3DF6F7A}" type="slidenum">
              <a:rPr lang="lv-LV"/>
              <a:pPr/>
              <a:t>8</a:t>
            </a:fld>
            <a:endParaRPr lang="lv-LV"/>
          </a:p>
        </p:txBody>
      </p:sp>
      <p:sp>
        <p:nvSpPr>
          <p:cNvPr id="1029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z="4000" b="0" smtClean="0">
                <a:latin typeface="Times New Roman" pitchFamily="18" charset="0"/>
              </a:rPr>
              <a:t>Rīgā, Vidzemes priekšpilsētā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lv-LV" smtClean="0">
                <a:latin typeface="Times New Roman" pitchFamily="18" charset="0"/>
              </a:rPr>
              <a:t>7. Ozols Pāles ielā 14/2. 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600" smtClean="0">
                <a:latin typeface="Times New Roman" pitchFamily="18" charset="0"/>
              </a:rPr>
              <a:t>Apk.m.:</a:t>
            </a:r>
            <a:r>
              <a:rPr lang="lv-LV" sz="2600" b="1" smtClean="0">
                <a:latin typeface="Times New Roman" pitchFamily="18" charset="0"/>
              </a:rPr>
              <a:t> 5,13</a:t>
            </a:r>
            <a:r>
              <a:rPr lang="lv-LV" sz="2600" smtClean="0">
                <a:latin typeface="Times New Roman" pitchFamily="18" charset="0"/>
              </a:rPr>
              <a:t> m</a:t>
            </a:r>
            <a:r>
              <a:rPr lang="lv-LV" smtClean="0"/>
              <a:t>. </a:t>
            </a:r>
          </a:p>
        </p:txBody>
      </p:sp>
      <p:sp>
        <p:nvSpPr>
          <p:cNvPr id="1031" name="Rectangle 5"/>
          <p:cNvSpPr>
            <a:spLocks noChangeArrowheads="1"/>
          </p:cNvSpPr>
          <p:nvPr/>
        </p:nvSpPr>
        <p:spPr bwMode="auto">
          <a:xfrm>
            <a:off x="0" y="1600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5219700" y="2420938"/>
          <a:ext cx="3771900" cy="4160837"/>
        </p:xfrm>
        <a:graphic>
          <a:graphicData uri="http://schemas.openxmlformats.org/presentationml/2006/ole">
            <p:oleObj spid="_x0000_s1026" r:id="rId3" imgW="21942857" imgH="29257143" progId="MSPhotoEd.3">
              <p:embed/>
            </p:oleObj>
          </a:graphicData>
        </a:graphic>
      </p:graphicFrame>
      <p:pic>
        <p:nvPicPr>
          <p:cNvPr id="1032" name="Picture 6" descr="Picture 3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8888" y="3429000"/>
            <a:ext cx="32004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3"/>
          <p:cNvSpPr>
            <a:spLocks noGrp="1"/>
          </p:cNvSpPr>
          <p:nvPr>
            <p:ph type="dt" sz="quarter" idx="10"/>
          </p:nvPr>
        </p:nvSpPr>
        <p:spPr>
          <a:xfrm>
            <a:off x="2438400" y="6453188"/>
            <a:ext cx="2130425" cy="269875"/>
          </a:xfrm>
          <a:noFill/>
        </p:spPr>
        <p:txBody>
          <a:bodyPr/>
          <a:lstStyle/>
          <a:p>
            <a:endParaRPr lang="lv-LV"/>
          </a:p>
          <a:p>
            <a:fld id="{C14B4812-42C2-421D-AD1B-6DBC69AAADE5}" type="datetime1">
              <a:rPr lang="lv-LV">
                <a:latin typeface="Times New Roman" pitchFamily="18" charset="0"/>
                <a:cs typeface="Times New Roman" pitchFamily="18" charset="0"/>
              </a:rPr>
              <a:pPr/>
              <a:t>2011.05.05.</a:t>
            </a:fld>
            <a:r>
              <a:rPr lang="lv-LV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v-LV" sz="1800">
                <a:latin typeface="Liberty TL" pitchFamily="66" charset="0"/>
              </a:rPr>
              <a:t>Stella Kursīte</a:t>
            </a:r>
            <a:endParaRPr lang="lv-LV" sz="1800"/>
          </a:p>
        </p:txBody>
      </p:sp>
      <p:sp>
        <p:nvSpPr>
          <p:cNvPr id="583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F2F8FA4-9BB2-460A-A1F4-5709B51C7951}" type="slidenum">
              <a:rPr lang="lv-LV"/>
              <a:pPr/>
              <a:t>9</a:t>
            </a:fld>
            <a:endParaRPr lang="lv-LV"/>
          </a:p>
        </p:txBody>
      </p:sp>
      <p:sp>
        <p:nvSpPr>
          <p:cNvPr id="5837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sz="4000" b="0" smtClean="0">
                <a:latin typeface="Times New Roman" pitchFamily="18" charset="0"/>
              </a:rPr>
              <a:t>Rīgā, Vidzemes priekšpilsētā</a:t>
            </a:r>
          </a:p>
        </p:txBody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8126413" cy="4495800"/>
          </a:xfrm>
        </p:spPr>
        <p:txBody>
          <a:bodyPr/>
          <a:lstStyle/>
          <a:p>
            <a:pPr eaLnBrk="1" hangingPunct="1"/>
            <a:r>
              <a:rPr lang="lv-LV" sz="2600" smtClean="0">
                <a:latin typeface="Times New Roman" pitchFamily="18" charset="0"/>
              </a:rPr>
              <a:t>8. Ozols, Jaunciema gatve, 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600" smtClean="0">
                <a:latin typeface="Times New Roman" pitchFamily="18" charset="0"/>
              </a:rPr>
              <a:t>„Vārnu” mājas, Ķīšezera krastā. </a:t>
            </a:r>
          </a:p>
          <a:p>
            <a:pPr eaLnBrk="1" hangingPunct="1">
              <a:buFont typeface="Wingdings" pitchFamily="2" charset="2"/>
              <a:buNone/>
            </a:pPr>
            <a:r>
              <a:rPr lang="lv-LV" sz="2600" smtClean="0">
                <a:latin typeface="Times New Roman" pitchFamily="18" charset="0"/>
              </a:rPr>
              <a:t>Apk.m.:</a:t>
            </a:r>
            <a:r>
              <a:rPr lang="lv-LV" sz="2600" b="1" smtClean="0">
                <a:latin typeface="Times New Roman" pitchFamily="18" charset="0"/>
              </a:rPr>
              <a:t> </a:t>
            </a:r>
            <a:r>
              <a:rPr lang="lv-LV" sz="2600" smtClean="0">
                <a:latin typeface="Times New Roman" pitchFamily="18" charset="0"/>
              </a:rPr>
              <a:t>4,12 m.</a:t>
            </a:r>
            <a:r>
              <a:rPr lang="lv-LV" smtClean="0"/>
              <a:t>  </a:t>
            </a:r>
          </a:p>
        </p:txBody>
      </p:sp>
      <p:pic>
        <p:nvPicPr>
          <p:cNvPr id="58374" name="Picture 4" descr="Picture 3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1773238"/>
            <a:ext cx="385127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351</Words>
  <Application>Microsoft Office PowerPoint</Application>
  <PresentationFormat>On-screen Show (4:3)</PresentationFormat>
  <Paragraphs>76</Paragraphs>
  <Slides>14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MSPhotoEd.3</vt:lpstr>
      <vt:lpstr>Darba Rezultāti</vt:lpstr>
      <vt:lpstr>Darba Rezultāti</vt:lpstr>
      <vt:lpstr>Rīgā, Vidzemes priekšpilsētā</vt:lpstr>
      <vt:lpstr>Rīgā, Vidzemes priekšpilsētā</vt:lpstr>
      <vt:lpstr>Rīgā, Vidzemes priekšpilsētā</vt:lpstr>
      <vt:lpstr>Rīgā, Vidzemes priekšpilsētā</vt:lpstr>
      <vt:lpstr>Rīgā, Vidzemes priekšpilsētā</vt:lpstr>
      <vt:lpstr>Rīgā, Vidzemes priekšpilsētā</vt:lpstr>
      <vt:lpstr>Rīgā, Vidzemes priekšpilsētā</vt:lpstr>
      <vt:lpstr>Rīgā, Vidzemes priekšpilsētā</vt:lpstr>
      <vt:lpstr>Rīgā, Vidzemes priekšpilsētā</vt:lpstr>
      <vt:lpstr>Rīgā, Vidzemes priekšpilsētā</vt:lpstr>
      <vt:lpstr>Rīgā, Vidzemes priekšpilsētā</vt:lpstr>
      <vt:lpstr>Rīgā, Vidzemes priekšpilsētā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Darba Rezultāti</dc:title>
  <dc:creator/>
  <cp:lastModifiedBy>XP</cp:lastModifiedBy>
  <cp:revision>1</cp:revision>
  <dcterms:created xsi:type="dcterms:W3CDTF">2006-08-16T00:00:00Z</dcterms:created>
  <dcterms:modified xsi:type="dcterms:W3CDTF">2011-05-05T17:12:36Z</dcterms:modified>
</cp:coreProperties>
</file>